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620A"/>
    <a:srgbClr val="1DA046"/>
    <a:srgbClr val="1D80A0"/>
    <a:srgbClr val="2019A0"/>
    <a:srgbClr val="9517A0"/>
    <a:srgbClr val="A0155F"/>
    <a:srgbClr val="A0121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294" y="-1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69042ABE-8F36-7147-A031-4C01E8024F5A}" type="datetimeFigureOut">
              <a:rPr lang="en-US" smtClean="0"/>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8191BA-58D9-184B-9AF7-1A7B6F8A2C57}" type="slidenum">
              <a:rPr lang="en-US" smtClean="0"/>
              <a:t>‹#›</a:t>
            </a:fld>
            <a:endParaRPr lang="en-US"/>
          </a:p>
        </p:txBody>
      </p:sp>
    </p:spTree>
    <p:extLst>
      <p:ext uri="{BB962C8B-B14F-4D97-AF65-F5344CB8AC3E}">
        <p14:creationId xmlns:p14="http://schemas.microsoft.com/office/powerpoint/2010/main" val="222931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9042ABE-8F36-7147-A031-4C01E8024F5A}" type="datetimeFigureOut">
              <a:rPr lang="en-US" smtClean="0"/>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8191BA-58D9-184B-9AF7-1A7B6F8A2C57}" type="slidenum">
              <a:rPr lang="en-US" smtClean="0"/>
              <a:t>‹#›</a:t>
            </a:fld>
            <a:endParaRPr lang="en-US"/>
          </a:p>
        </p:txBody>
      </p:sp>
    </p:spTree>
    <p:extLst>
      <p:ext uri="{BB962C8B-B14F-4D97-AF65-F5344CB8AC3E}">
        <p14:creationId xmlns:p14="http://schemas.microsoft.com/office/powerpoint/2010/main" val="604207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9042ABE-8F36-7147-A031-4C01E8024F5A}" type="datetimeFigureOut">
              <a:rPr lang="en-US" smtClean="0"/>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8191BA-58D9-184B-9AF7-1A7B6F8A2C57}" type="slidenum">
              <a:rPr lang="en-US" smtClean="0"/>
              <a:t>‹#›</a:t>
            </a:fld>
            <a:endParaRPr lang="en-US"/>
          </a:p>
        </p:txBody>
      </p:sp>
    </p:spTree>
    <p:extLst>
      <p:ext uri="{BB962C8B-B14F-4D97-AF65-F5344CB8AC3E}">
        <p14:creationId xmlns:p14="http://schemas.microsoft.com/office/powerpoint/2010/main" val="3209190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9042ABE-8F36-7147-A031-4C01E8024F5A}" type="datetimeFigureOut">
              <a:rPr lang="en-US" smtClean="0"/>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8191BA-58D9-184B-9AF7-1A7B6F8A2C57}" type="slidenum">
              <a:rPr lang="en-US" smtClean="0"/>
              <a:t>‹#›</a:t>
            </a:fld>
            <a:endParaRPr lang="en-US"/>
          </a:p>
        </p:txBody>
      </p:sp>
    </p:spTree>
    <p:extLst>
      <p:ext uri="{BB962C8B-B14F-4D97-AF65-F5344CB8AC3E}">
        <p14:creationId xmlns:p14="http://schemas.microsoft.com/office/powerpoint/2010/main" val="539553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69042ABE-8F36-7147-A031-4C01E8024F5A}" type="datetimeFigureOut">
              <a:rPr lang="en-US" smtClean="0"/>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8191BA-58D9-184B-9AF7-1A7B6F8A2C57}" type="slidenum">
              <a:rPr lang="en-US" smtClean="0"/>
              <a:t>‹#›</a:t>
            </a:fld>
            <a:endParaRPr lang="en-US"/>
          </a:p>
        </p:txBody>
      </p:sp>
    </p:spTree>
    <p:extLst>
      <p:ext uri="{BB962C8B-B14F-4D97-AF65-F5344CB8AC3E}">
        <p14:creationId xmlns:p14="http://schemas.microsoft.com/office/powerpoint/2010/main" val="3647189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69042ABE-8F36-7147-A031-4C01E8024F5A}" type="datetimeFigureOut">
              <a:rPr lang="en-US" smtClean="0"/>
              <a:t>5/19/2014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8191BA-58D9-184B-9AF7-1A7B6F8A2C57}" type="slidenum">
              <a:rPr lang="en-US" smtClean="0"/>
              <a:t>‹#›</a:t>
            </a:fld>
            <a:endParaRPr lang="en-US"/>
          </a:p>
        </p:txBody>
      </p:sp>
    </p:spTree>
    <p:extLst>
      <p:ext uri="{BB962C8B-B14F-4D97-AF65-F5344CB8AC3E}">
        <p14:creationId xmlns:p14="http://schemas.microsoft.com/office/powerpoint/2010/main" val="1033691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69042ABE-8F36-7147-A031-4C01E8024F5A}" type="datetimeFigureOut">
              <a:rPr lang="en-US" smtClean="0"/>
              <a:t>5/19/2014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8191BA-58D9-184B-9AF7-1A7B6F8A2C57}" type="slidenum">
              <a:rPr lang="en-US" smtClean="0"/>
              <a:t>‹#›</a:t>
            </a:fld>
            <a:endParaRPr lang="en-US"/>
          </a:p>
        </p:txBody>
      </p:sp>
    </p:spTree>
    <p:extLst>
      <p:ext uri="{BB962C8B-B14F-4D97-AF65-F5344CB8AC3E}">
        <p14:creationId xmlns:p14="http://schemas.microsoft.com/office/powerpoint/2010/main" val="1566815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69042ABE-8F36-7147-A031-4C01E8024F5A}" type="datetimeFigureOut">
              <a:rPr lang="en-US" smtClean="0"/>
              <a:t>5/19/2014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8191BA-58D9-184B-9AF7-1A7B6F8A2C57}" type="slidenum">
              <a:rPr lang="en-US" smtClean="0"/>
              <a:t>‹#›</a:t>
            </a:fld>
            <a:endParaRPr lang="en-US"/>
          </a:p>
        </p:txBody>
      </p:sp>
    </p:spTree>
    <p:extLst>
      <p:ext uri="{BB962C8B-B14F-4D97-AF65-F5344CB8AC3E}">
        <p14:creationId xmlns:p14="http://schemas.microsoft.com/office/powerpoint/2010/main" val="3541765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042ABE-8F36-7147-A031-4C01E8024F5A}" type="datetimeFigureOut">
              <a:rPr lang="en-US" smtClean="0"/>
              <a:t>5/19/2014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8191BA-58D9-184B-9AF7-1A7B6F8A2C57}" type="slidenum">
              <a:rPr lang="en-US" smtClean="0"/>
              <a:t>‹#›</a:t>
            </a:fld>
            <a:endParaRPr lang="en-US"/>
          </a:p>
        </p:txBody>
      </p:sp>
    </p:spTree>
    <p:extLst>
      <p:ext uri="{BB962C8B-B14F-4D97-AF65-F5344CB8AC3E}">
        <p14:creationId xmlns:p14="http://schemas.microsoft.com/office/powerpoint/2010/main" val="1734252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9042ABE-8F36-7147-A031-4C01E8024F5A}" type="datetimeFigureOut">
              <a:rPr lang="en-US" smtClean="0"/>
              <a:t>5/19/2014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8191BA-58D9-184B-9AF7-1A7B6F8A2C57}" type="slidenum">
              <a:rPr lang="en-US" smtClean="0"/>
              <a:t>‹#›</a:t>
            </a:fld>
            <a:endParaRPr lang="en-US"/>
          </a:p>
        </p:txBody>
      </p:sp>
    </p:spTree>
    <p:extLst>
      <p:ext uri="{BB962C8B-B14F-4D97-AF65-F5344CB8AC3E}">
        <p14:creationId xmlns:p14="http://schemas.microsoft.com/office/powerpoint/2010/main" val="703849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9042ABE-8F36-7147-A031-4C01E8024F5A}" type="datetimeFigureOut">
              <a:rPr lang="en-US" smtClean="0"/>
              <a:t>5/19/2014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8191BA-58D9-184B-9AF7-1A7B6F8A2C57}" type="slidenum">
              <a:rPr lang="en-US" smtClean="0"/>
              <a:t>‹#›</a:t>
            </a:fld>
            <a:endParaRPr lang="en-US"/>
          </a:p>
        </p:txBody>
      </p:sp>
    </p:spTree>
    <p:extLst>
      <p:ext uri="{BB962C8B-B14F-4D97-AF65-F5344CB8AC3E}">
        <p14:creationId xmlns:p14="http://schemas.microsoft.com/office/powerpoint/2010/main" val="3903563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042ABE-8F36-7147-A031-4C01E8024F5A}" type="datetimeFigureOut">
              <a:rPr lang="en-US" smtClean="0"/>
              <a:t>5/19/2014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8191BA-58D9-184B-9AF7-1A7B6F8A2C57}" type="slidenum">
              <a:rPr lang="en-US" smtClean="0"/>
              <a:t>‹#›</a:t>
            </a:fld>
            <a:endParaRPr lang="en-US"/>
          </a:p>
        </p:txBody>
      </p:sp>
    </p:spTree>
    <p:extLst>
      <p:ext uri="{BB962C8B-B14F-4D97-AF65-F5344CB8AC3E}">
        <p14:creationId xmlns:p14="http://schemas.microsoft.com/office/powerpoint/2010/main" val="26128579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01216"/>
        </a:solidFill>
        <a:effectLst/>
      </p:bgPr>
    </p:bg>
    <p:spTree>
      <p:nvGrpSpPr>
        <p:cNvPr id="1" name=""/>
        <p:cNvGrpSpPr/>
        <p:nvPr/>
      </p:nvGrpSpPr>
      <p:grpSpPr>
        <a:xfrm>
          <a:off x="0" y="0"/>
          <a:ext cx="0" cy="0"/>
          <a:chOff x="0" y="0"/>
          <a:chExt cx="0" cy="0"/>
        </a:xfrm>
      </p:grpSpPr>
      <p:sp>
        <p:nvSpPr>
          <p:cNvPr id="4" name="TextBox 3"/>
          <p:cNvSpPr txBox="1"/>
          <p:nvPr/>
        </p:nvSpPr>
        <p:spPr>
          <a:xfrm>
            <a:off x="175651" y="175630"/>
            <a:ext cx="8836611" cy="6555641"/>
          </a:xfrm>
          <a:prstGeom prst="rect">
            <a:avLst/>
          </a:prstGeom>
          <a:noFill/>
        </p:spPr>
        <p:txBody>
          <a:bodyPr wrap="square" rtlCol="0">
            <a:spAutoFit/>
          </a:bodyPr>
          <a:lstStyle/>
          <a:p>
            <a:pPr algn="ctr"/>
            <a:r>
              <a:rPr lang="en-US" sz="6000" dirty="0">
                <a:solidFill>
                  <a:srgbClr val="FFFFFF"/>
                </a:solidFill>
                <a:latin typeface="Gill Sans"/>
                <a:cs typeface="Gill Sans"/>
              </a:rPr>
              <a:t>During the process of creating my music magazine, </a:t>
            </a:r>
            <a:r>
              <a:rPr lang="en-US" sz="6000" dirty="0" smtClean="0">
                <a:solidFill>
                  <a:srgbClr val="FFFFFF"/>
                </a:solidFill>
                <a:latin typeface="Gill Sans"/>
                <a:cs typeface="Gill Sans"/>
              </a:rPr>
              <a:t>I would be reliant on technology as it showcased all of my work, and where I found most of my research. </a:t>
            </a:r>
            <a:endParaRPr lang="en-US" sz="6000" dirty="0">
              <a:solidFill>
                <a:srgbClr val="FFFFFF"/>
              </a:solidFill>
              <a:latin typeface="Gill Sans"/>
              <a:cs typeface="Gill Sans"/>
            </a:endParaRPr>
          </a:p>
        </p:txBody>
      </p:sp>
    </p:spTree>
    <p:extLst>
      <p:ext uri="{BB962C8B-B14F-4D97-AF65-F5344CB8AC3E}">
        <p14:creationId xmlns:p14="http://schemas.microsoft.com/office/powerpoint/2010/main" val="4152950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5930" y="248703"/>
            <a:ext cx="8617890" cy="6001643"/>
          </a:xfrm>
          <a:prstGeom prst="rect">
            <a:avLst/>
          </a:prstGeom>
        </p:spPr>
        <p:txBody>
          <a:bodyPr wrap="square">
            <a:spAutoFit/>
          </a:bodyPr>
          <a:lstStyle/>
          <a:p>
            <a:pPr algn="ctr"/>
            <a:r>
              <a:rPr lang="en-US" sz="4800" dirty="0">
                <a:latin typeface="Gill Sans"/>
                <a:cs typeface="Gill Sans"/>
              </a:rPr>
              <a:t>To create my product I used various </a:t>
            </a:r>
            <a:r>
              <a:rPr lang="en-US" sz="4800" dirty="0" smtClean="0">
                <a:latin typeface="Gill Sans"/>
                <a:cs typeface="Gill Sans"/>
              </a:rPr>
              <a:t>objects/programs </a:t>
            </a:r>
            <a:r>
              <a:rPr lang="en-US" sz="4800" dirty="0">
                <a:latin typeface="Gill Sans"/>
                <a:cs typeface="Gill Sans"/>
              </a:rPr>
              <a:t>including a </a:t>
            </a:r>
            <a:r>
              <a:rPr lang="en-US" sz="4800" dirty="0" smtClean="0">
                <a:latin typeface="Gill Sans"/>
                <a:cs typeface="Gill Sans"/>
              </a:rPr>
              <a:t>computer, digital </a:t>
            </a:r>
            <a:r>
              <a:rPr lang="en-US" sz="4800" dirty="0">
                <a:latin typeface="Gill Sans"/>
                <a:cs typeface="Gill Sans"/>
              </a:rPr>
              <a:t>camera, video camera</a:t>
            </a:r>
            <a:r>
              <a:rPr lang="en-US" sz="4800" dirty="0" smtClean="0">
                <a:latin typeface="Gill Sans"/>
                <a:cs typeface="Gill Sans"/>
              </a:rPr>
              <a:t>,  </a:t>
            </a:r>
            <a:r>
              <a:rPr lang="en-US" sz="4800" dirty="0">
                <a:latin typeface="Gill Sans"/>
                <a:cs typeface="Gill Sans"/>
              </a:rPr>
              <a:t>Adobe Photoshop, Internet Explorer,  </a:t>
            </a:r>
            <a:r>
              <a:rPr lang="en-US" sz="4800" dirty="0" smtClean="0">
                <a:latin typeface="Gill Sans"/>
                <a:cs typeface="Gill Sans"/>
              </a:rPr>
              <a:t>Wordpress, Microsoft PowerPoint </a:t>
            </a:r>
          </a:p>
          <a:p>
            <a:pPr algn="ctr"/>
            <a:r>
              <a:rPr lang="en-US" sz="4800" dirty="0" smtClean="0">
                <a:latin typeface="Gill Sans"/>
                <a:cs typeface="Gill Sans"/>
              </a:rPr>
              <a:t> </a:t>
            </a:r>
            <a:r>
              <a:rPr lang="en-US" sz="4800" dirty="0">
                <a:latin typeface="Gill Sans"/>
                <a:cs typeface="Gill Sans"/>
              </a:rPr>
              <a:t>and other various </a:t>
            </a:r>
            <a:r>
              <a:rPr lang="en-US" sz="4800" dirty="0" smtClean="0">
                <a:latin typeface="Gill Sans"/>
                <a:cs typeface="Gill Sans"/>
              </a:rPr>
              <a:t>websites</a:t>
            </a:r>
            <a:r>
              <a:rPr lang="en-US" sz="4800" dirty="0">
                <a:latin typeface="Gill Sans"/>
                <a:cs typeface="Gill Sans"/>
              </a:rPr>
              <a:t>.</a:t>
            </a:r>
          </a:p>
        </p:txBody>
      </p:sp>
    </p:spTree>
    <p:extLst>
      <p:ext uri="{BB962C8B-B14F-4D97-AF65-F5344CB8AC3E}">
        <p14:creationId xmlns:p14="http://schemas.microsoft.com/office/powerpoint/2010/main" val="7476919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A0155F"/>
        </a:solidFill>
        <a:effectLst/>
      </p:bgPr>
    </p:bg>
    <p:spTree>
      <p:nvGrpSpPr>
        <p:cNvPr id="1" name=""/>
        <p:cNvGrpSpPr/>
        <p:nvPr/>
      </p:nvGrpSpPr>
      <p:grpSpPr>
        <a:xfrm>
          <a:off x="0" y="0"/>
          <a:ext cx="0" cy="0"/>
          <a:chOff x="0" y="0"/>
          <a:chExt cx="0" cy="0"/>
        </a:xfrm>
      </p:grpSpPr>
      <p:sp>
        <p:nvSpPr>
          <p:cNvPr id="4" name="TextBox 3"/>
          <p:cNvSpPr txBox="1"/>
          <p:nvPr/>
        </p:nvSpPr>
        <p:spPr>
          <a:xfrm>
            <a:off x="310768" y="30867"/>
            <a:ext cx="8431261" cy="584776"/>
          </a:xfrm>
          <a:prstGeom prst="rect">
            <a:avLst/>
          </a:prstGeom>
          <a:noFill/>
        </p:spPr>
        <p:txBody>
          <a:bodyPr wrap="square" rtlCol="0">
            <a:spAutoFit/>
          </a:bodyPr>
          <a:lstStyle/>
          <a:p>
            <a:pPr algn="ctr"/>
            <a:r>
              <a:rPr lang="en-US" sz="3200" u="sng" dirty="0" smtClean="0">
                <a:latin typeface="Gill Sans"/>
                <a:cs typeface="Gill Sans"/>
              </a:rPr>
              <a:t>A DIGITAL CAMERA</a:t>
            </a:r>
            <a:endParaRPr lang="en-US" sz="3200" u="sng" dirty="0">
              <a:latin typeface="Gill Sans"/>
              <a:cs typeface="Gill Sans"/>
            </a:endParaRPr>
          </a:p>
        </p:txBody>
      </p:sp>
      <p:sp>
        <p:nvSpPr>
          <p:cNvPr id="5" name="Rectangle 4"/>
          <p:cNvSpPr/>
          <p:nvPr/>
        </p:nvSpPr>
        <p:spPr>
          <a:xfrm>
            <a:off x="151161" y="731302"/>
            <a:ext cx="8590867" cy="6247864"/>
          </a:xfrm>
          <a:prstGeom prst="rect">
            <a:avLst/>
          </a:prstGeom>
        </p:spPr>
        <p:txBody>
          <a:bodyPr wrap="square">
            <a:spAutoFit/>
          </a:bodyPr>
          <a:lstStyle/>
          <a:p>
            <a:r>
              <a:rPr lang="en-US" sz="4000" dirty="0">
                <a:latin typeface="Gill Sans"/>
                <a:cs typeface="Gill Sans"/>
              </a:rPr>
              <a:t>I used a camera to take the photos of my </a:t>
            </a:r>
            <a:r>
              <a:rPr lang="en-US" sz="4000" dirty="0" smtClean="0">
                <a:latin typeface="Gill Sans"/>
                <a:cs typeface="Gill Sans"/>
              </a:rPr>
              <a:t>model. </a:t>
            </a:r>
            <a:r>
              <a:rPr lang="en-US" sz="4000" dirty="0">
                <a:latin typeface="Gill Sans"/>
                <a:cs typeface="Gill Sans"/>
              </a:rPr>
              <a:t>I found a digital camera was more useful as I could instantly send the </a:t>
            </a:r>
            <a:r>
              <a:rPr lang="en-US" sz="4000" dirty="0" smtClean="0">
                <a:latin typeface="Gill Sans"/>
                <a:cs typeface="Gill Sans"/>
              </a:rPr>
              <a:t>files </a:t>
            </a:r>
            <a:r>
              <a:rPr lang="en-US" sz="4000" dirty="0">
                <a:latin typeface="Gill Sans"/>
                <a:cs typeface="Gill Sans"/>
              </a:rPr>
              <a:t>to my computer, and could preview the images first so I know they were </a:t>
            </a:r>
            <a:r>
              <a:rPr lang="en-US" sz="4000" dirty="0" smtClean="0">
                <a:latin typeface="Gill Sans"/>
                <a:cs typeface="Gill Sans"/>
              </a:rPr>
              <a:t>perfect. </a:t>
            </a:r>
            <a:r>
              <a:rPr lang="en-US" sz="4000" dirty="0">
                <a:latin typeface="Gill Sans"/>
                <a:cs typeface="Gill Sans"/>
              </a:rPr>
              <a:t>W</a:t>
            </a:r>
            <a:r>
              <a:rPr lang="en-US" sz="4000" dirty="0" smtClean="0">
                <a:latin typeface="Gill Sans"/>
                <a:cs typeface="Gill Sans"/>
              </a:rPr>
              <a:t>ith </a:t>
            </a:r>
            <a:r>
              <a:rPr lang="en-US" sz="4000" dirty="0">
                <a:latin typeface="Gill Sans"/>
                <a:cs typeface="Gill Sans"/>
              </a:rPr>
              <a:t>my camera I learnt new skills as I experimented with filters and cropped images so they were of better sizes. </a:t>
            </a:r>
          </a:p>
        </p:txBody>
      </p:sp>
      <p:sp>
        <p:nvSpPr>
          <p:cNvPr id="2" name="TextBox 1"/>
          <p:cNvSpPr txBox="1"/>
          <p:nvPr/>
        </p:nvSpPr>
        <p:spPr>
          <a:xfrm>
            <a:off x="7324" y="488276"/>
            <a:ext cx="9136676" cy="5632311"/>
          </a:xfrm>
          <a:prstGeom prst="rect">
            <a:avLst/>
          </a:prstGeom>
          <a:noFill/>
        </p:spPr>
        <p:txBody>
          <a:bodyPr wrap="square" rtlCol="0">
            <a:spAutoFit/>
          </a:bodyPr>
          <a:lstStyle/>
          <a:p>
            <a:r>
              <a:rPr lang="en-GB" sz="3600" dirty="0" smtClean="0"/>
              <a:t>A digital camera was used throughout, as we used a camera too take photos of our work, and to take photos of the model. The digital camera used was my iPhone. I found this was useful as the device could be connected to the computer quickly and easy, and it was light so I could achieve different angles at the photo-shoot, and the quality was excellent. If I were to create a magazine again I would use this device as it was easy to use and the outcome was great.</a:t>
            </a:r>
            <a:endParaRPr lang="en-GB" sz="3600" dirty="0"/>
          </a:p>
        </p:txBody>
      </p:sp>
    </p:spTree>
    <p:extLst>
      <p:ext uri="{BB962C8B-B14F-4D97-AF65-F5344CB8AC3E}">
        <p14:creationId xmlns:p14="http://schemas.microsoft.com/office/powerpoint/2010/main" val="12636553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517A0"/>
        </a:solidFill>
        <a:effectLst/>
      </p:bgPr>
    </p:bg>
    <p:spTree>
      <p:nvGrpSpPr>
        <p:cNvPr id="1" name=""/>
        <p:cNvGrpSpPr/>
        <p:nvPr/>
      </p:nvGrpSpPr>
      <p:grpSpPr>
        <a:xfrm>
          <a:off x="0" y="0"/>
          <a:ext cx="0" cy="0"/>
          <a:chOff x="0" y="0"/>
          <a:chExt cx="0" cy="0"/>
        </a:xfrm>
      </p:grpSpPr>
      <p:sp>
        <p:nvSpPr>
          <p:cNvPr id="4" name="TextBox 3"/>
          <p:cNvSpPr txBox="1"/>
          <p:nvPr/>
        </p:nvSpPr>
        <p:spPr>
          <a:xfrm>
            <a:off x="310768" y="30867"/>
            <a:ext cx="8431261" cy="584776"/>
          </a:xfrm>
          <a:prstGeom prst="rect">
            <a:avLst/>
          </a:prstGeom>
          <a:noFill/>
        </p:spPr>
        <p:txBody>
          <a:bodyPr wrap="square" rtlCol="0">
            <a:spAutoFit/>
          </a:bodyPr>
          <a:lstStyle/>
          <a:p>
            <a:pPr algn="ctr"/>
            <a:r>
              <a:rPr lang="en-US" sz="3200" u="sng" dirty="0" smtClean="0">
                <a:latin typeface="Gill Sans"/>
                <a:cs typeface="Gill Sans"/>
              </a:rPr>
              <a:t>A VIDEO CAMERA</a:t>
            </a:r>
            <a:endParaRPr lang="en-US" sz="3200" u="sng" dirty="0">
              <a:latin typeface="Gill Sans"/>
              <a:cs typeface="Gill Sans"/>
            </a:endParaRPr>
          </a:p>
        </p:txBody>
      </p:sp>
      <p:sp>
        <p:nvSpPr>
          <p:cNvPr id="5" name="Rectangle 4"/>
          <p:cNvSpPr/>
          <p:nvPr/>
        </p:nvSpPr>
        <p:spPr>
          <a:xfrm>
            <a:off x="0" y="513379"/>
            <a:ext cx="9144000" cy="6001642"/>
          </a:xfrm>
          <a:prstGeom prst="rect">
            <a:avLst/>
          </a:prstGeom>
        </p:spPr>
        <p:txBody>
          <a:bodyPr wrap="square">
            <a:spAutoFit/>
          </a:bodyPr>
          <a:lstStyle/>
          <a:p>
            <a:r>
              <a:rPr lang="en-US" sz="3200" dirty="0">
                <a:latin typeface="Gill Sans"/>
                <a:cs typeface="Gill Sans"/>
              </a:rPr>
              <a:t>When researching the magazine, we experimented with recording a video. We felt this was more entertaining as you can watch instead of reading huge paragraphs. Although it was a good idea, it just wasn’t achievable as I was forced to edit on the school computers as the files would not play on my home one, and the school computers were very slow and it would of taken too long to edit it. In the future I will test my computer by recording a short video and try to play it on my own computer, if it fails I</a:t>
            </a:r>
            <a:r>
              <a:rPr lang="en-US" sz="3200" dirty="0" smtClean="0">
                <a:latin typeface="Gill Sans"/>
                <a:cs typeface="Gill Sans"/>
              </a:rPr>
              <a:t> </a:t>
            </a:r>
            <a:r>
              <a:rPr lang="en-US" sz="3200" dirty="0">
                <a:latin typeface="Gill Sans"/>
                <a:cs typeface="Gill Sans"/>
              </a:rPr>
              <a:t>will avoid using videos that have been filmed and create a </a:t>
            </a:r>
            <a:r>
              <a:rPr lang="en-US" sz="3200" dirty="0" smtClean="0">
                <a:latin typeface="Gill Sans"/>
                <a:cs typeface="Gill Sans"/>
              </a:rPr>
              <a:t>slideshow</a:t>
            </a:r>
            <a:r>
              <a:rPr lang="en-US" sz="3200" dirty="0">
                <a:latin typeface="Gill Sans"/>
                <a:cs typeface="Gill Sans"/>
              </a:rPr>
              <a:t> </a:t>
            </a:r>
            <a:r>
              <a:rPr lang="en-US" sz="3200" dirty="0" smtClean="0">
                <a:latin typeface="Gill Sans"/>
                <a:cs typeface="Gill Sans"/>
              </a:rPr>
              <a:t>as this is less time consuming.</a:t>
            </a:r>
            <a:endParaRPr lang="en-US" sz="3200" dirty="0">
              <a:latin typeface="Gill Sans"/>
              <a:cs typeface="Gill Sans"/>
            </a:endParaRPr>
          </a:p>
        </p:txBody>
      </p:sp>
    </p:spTree>
    <p:extLst>
      <p:ext uri="{BB962C8B-B14F-4D97-AF65-F5344CB8AC3E}">
        <p14:creationId xmlns:p14="http://schemas.microsoft.com/office/powerpoint/2010/main" val="10602776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1D80A0"/>
        </a:solidFill>
        <a:effectLst/>
      </p:bgPr>
    </p:bg>
    <p:spTree>
      <p:nvGrpSpPr>
        <p:cNvPr id="1" name=""/>
        <p:cNvGrpSpPr/>
        <p:nvPr/>
      </p:nvGrpSpPr>
      <p:grpSpPr>
        <a:xfrm>
          <a:off x="0" y="0"/>
          <a:ext cx="0" cy="0"/>
          <a:chOff x="0" y="0"/>
          <a:chExt cx="0" cy="0"/>
        </a:xfrm>
      </p:grpSpPr>
      <p:sp>
        <p:nvSpPr>
          <p:cNvPr id="4" name="Rectangle 3"/>
          <p:cNvSpPr/>
          <p:nvPr/>
        </p:nvSpPr>
        <p:spPr>
          <a:xfrm>
            <a:off x="205207" y="492418"/>
            <a:ext cx="8617891" cy="5509200"/>
          </a:xfrm>
          <a:prstGeom prst="rect">
            <a:avLst/>
          </a:prstGeom>
        </p:spPr>
        <p:txBody>
          <a:bodyPr wrap="square">
            <a:spAutoFit/>
          </a:bodyPr>
          <a:lstStyle/>
          <a:p>
            <a:r>
              <a:rPr lang="en-US" sz="3200" dirty="0">
                <a:latin typeface="Gill Sans"/>
                <a:cs typeface="Gill Sans"/>
              </a:rPr>
              <a:t>Out of all the programs/items used Adobe Photoshop was definitely used the most. I used this </a:t>
            </a:r>
            <a:r>
              <a:rPr lang="en-US" sz="3200" dirty="0" smtClean="0">
                <a:latin typeface="Gill Sans"/>
                <a:cs typeface="Gill Sans"/>
              </a:rPr>
              <a:t>program </a:t>
            </a:r>
            <a:r>
              <a:rPr lang="en-US" sz="3200" dirty="0">
                <a:latin typeface="Gill Sans"/>
                <a:cs typeface="Gill Sans"/>
              </a:rPr>
              <a:t>to create all </a:t>
            </a:r>
            <a:r>
              <a:rPr lang="en-US" sz="3200" dirty="0" smtClean="0">
                <a:latin typeface="Gill Sans"/>
                <a:cs typeface="Gill Sans"/>
              </a:rPr>
              <a:t>the pages </a:t>
            </a:r>
            <a:r>
              <a:rPr lang="en-US" sz="3200" dirty="0">
                <a:latin typeface="Gill Sans"/>
                <a:cs typeface="Gill Sans"/>
              </a:rPr>
              <a:t>of my </a:t>
            </a:r>
            <a:r>
              <a:rPr lang="en-US" sz="3200" dirty="0" smtClean="0">
                <a:latin typeface="Gill Sans"/>
                <a:cs typeface="Gill Sans"/>
              </a:rPr>
              <a:t>magazine (Front cover, contents screen and the double page spread). Something new I learned was how to organize layers. In the past I found layers confusing as I </a:t>
            </a:r>
            <a:r>
              <a:rPr lang="en-US" sz="3200" dirty="0" smtClean="0">
                <a:latin typeface="Gill Sans"/>
                <a:cs typeface="Gill Sans"/>
              </a:rPr>
              <a:t>didn't</a:t>
            </a:r>
            <a:r>
              <a:rPr lang="fr-FR" sz="3200" dirty="0" smtClean="0">
                <a:latin typeface="Gill Sans"/>
                <a:cs typeface="Gill Sans"/>
              </a:rPr>
              <a:t>’</a:t>
            </a:r>
            <a:r>
              <a:rPr lang="en-US" sz="3200" dirty="0" smtClean="0">
                <a:latin typeface="Gill Sans"/>
                <a:cs typeface="Gill Sans"/>
              </a:rPr>
              <a:t>t know how to delete them and so on. Whilst creating the pages I learned that I could group certain layers, which made the process more manageable as I felt more </a:t>
            </a:r>
            <a:r>
              <a:rPr lang="en-US" sz="3200" dirty="0" err="1" smtClean="0">
                <a:latin typeface="Gill Sans"/>
                <a:cs typeface="Gill Sans"/>
              </a:rPr>
              <a:t>organised</a:t>
            </a:r>
            <a:r>
              <a:rPr lang="en-US" sz="3200" dirty="0" smtClean="0">
                <a:latin typeface="Gill Sans"/>
                <a:cs typeface="Gill Sans"/>
              </a:rPr>
              <a:t>.</a:t>
            </a:r>
            <a:endParaRPr lang="en-US" sz="3200" dirty="0">
              <a:latin typeface="Gill Sans"/>
              <a:cs typeface="Gill Sans"/>
            </a:endParaRPr>
          </a:p>
        </p:txBody>
      </p:sp>
      <p:sp>
        <p:nvSpPr>
          <p:cNvPr id="5" name="TextBox 4"/>
          <p:cNvSpPr txBox="1"/>
          <p:nvPr/>
        </p:nvSpPr>
        <p:spPr>
          <a:xfrm>
            <a:off x="310768" y="30867"/>
            <a:ext cx="8431261" cy="584776"/>
          </a:xfrm>
          <a:prstGeom prst="rect">
            <a:avLst/>
          </a:prstGeom>
          <a:noFill/>
        </p:spPr>
        <p:txBody>
          <a:bodyPr wrap="square" rtlCol="0">
            <a:spAutoFit/>
          </a:bodyPr>
          <a:lstStyle/>
          <a:p>
            <a:pPr algn="ctr"/>
            <a:r>
              <a:rPr lang="en-US" sz="3200" u="sng" dirty="0" smtClean="0">
                <a:latin typeface="Gill Sans"/>
                <a:cs typeface="Gill Sans"/>
              </a:rPr>
              <a:t>ADOBE PHOTOSHOP</a:t>
            </a:r>
            <a:endParaRPr lang="en-US" sz="3200" u="sng" dirty="0">
              <a:latin typeface="Gill Sans"/>
              <a:cs typeface="Gill Sans"/>
            </a:endParaRPr>
          </a:p>
        </p:txBody>
      </p:sp>
    </p:spTree>
    <p:extLst>
      <p:ext uri="{BB962C8B-B14F-4D97-AF65-F5344CB8AC3E}">
        <p14:creationId xmlns:p14="http://schemas.microsoft.com/office/powerpoint/2010/main" val="18741517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DA046"/>
        </a:solidFill>
        <a:effectLst/>
      </p:bgPr>
    </p:bg>
    <p:spTree>
      <p:nvGrpSpPr>
        <p:cNvPr id="1" name=""/>
        <p:cNvGrpSpPr/>
        <p:nvPr/>
      </p:nvGrpSpPr>
      <p:grpSpPr>
        <a:xfrm>
          <a:off x="0" y="0"/>
          <a:ext cx="0" cy="0"/>
          <a:chOff x="0" y="0"/>
          <a:chExt cx="0" cy="0"/>
        </a:xfrm>
      </p:grpSpPr>
      <p:sp>
        <p:nvSpPr>
          <p:cNvPr id="4" name="Rectangle 3"/>
          <p:cNvSpPr/>
          <p:nvPr/>
        </p:nvSpPr>
        <p:spPr>
          <a:xfrm>
            <a:off x="0" y="794087"/>
            <a:ext cx="9144000" cy="5509200"/>
          </a:xfrm>
          <a:prstGeom prst="rect">
            <a:avLst/>
          </a:prstGeom>
        </p:spPr>
        <p:txBody>
          <a:bodyPr wrap="square">
            <a:spAutoFit/>
          </a:bodyPr>
          <a:lstStyle/>
          <a:p>
            <a:r>
              <a:rPr lang="en-US" sz="3200" dirty="0">
                <a:latin typeface="Gill Sans"/>
                <a:cs typeface="Gill Sans"/>
              </a:rPr>
              <a:t>The internet was also used </a:t>
            </a:r>
            <a:r>
              <a:rPr lang="en-US" sz="3200" dirty="0" smtClean="0">
                <a:latin typeface="Gill Sans"/>
                <a:cs typeface="Gill Sans"/>
              </a:rPr>
              <a:t>a lot </a:t>
            </a:r>
            <a:r>
              <a:rPr lang="en-US" sz="3200" dirty="0">
                <a:latin typeface="Gill Sans"/>
                <a:cs typeface="Gill Sans"/>
              </a:rPr>
              <a:t>as when I was in the research process </a:t>
            </a:r>
            <a:r>
              <a:rPr lang="en-US" sz="3200" dirty="0" smtClean="0">
                <a:latin typeface="Gill Sans"/>
                <a:cs typeface="Gill Sans"/>
              </a:rPr>
              <a:t>as internet </a:t>
            </a:r>
            <a:r>
              <a:rPr lang="en-US" sz="3200" dirty="0">
                <a:latin typeface="Gill Sans"/>
                <a:cs typeface="Gill Sans"/>
              </a:rPr>
              <a:t>explorer was my only recourse. I would upload blogs that would document my process throughout on the internet using the site Wordpress. I also used the internet to use certain images and fonts</a:t>
            </a:r>
            <a:r>
              <a:rPr lang="en-US" sz="3200" dirty="0" smtClean="0">
                <a:latin typeface="Gill Sans"/>
                <a:cs typeface="Gill Sans"/>
              </a:rPr>
              <a:t>. In this process I learned that you could create online slideshows, and short animated movies as I didn't</a:t>
            </a:r>
            <a:r>
              <a:rPr lang="fr-FR" sz="3200" dirty="0" smtClean="0">
                <a:latin typeface="Gill Sans"/>
                <a:cs typeface="Gill Sans"/>
              </a:rPr>
              <a:t>’</a:t>
            </a:r>
            <a:r>
              <a:rPr lang="en-US" sz="3200" dirty="0" smtClean="0">
                <a:latin typeface="Gill Sans"/>
                <a:cs typeface="Gill Sans"/>
              </a:rPr>
              <a:t>t know this was an option. I incorporated these sites in my previous work as it made the research more creative</a:t>
            </a:r>
            <a:endParaRPr lang="en-US" sz="3200" dirty="0">
              <a:latin typeface="Gill Sans"/>
              <a:cs typeface="Gill Sans"/>
            </a:endParaRPr>
          </a:p>
        </p:txBody>
      </p:sp>
      <p:sp>
        <p:nvSpPr>
          <p:cNvPr id="5" name="TextBox 4"/>
          <p:cNvSpPr txBox="1"/>
          <p:nvPr/>
        </p:nvSpPr>
        <p:spPr>
          <a:xfrm>
            <a:off x="310768" y="30867"/>
            <a:ext cx="8431261" cy="584775"/>
          </a:xfrm>
          <a:prstGeom prst="rect">
            <a:avLst/>
          </a:prstGeom>
          <a:noFill/>
        </p:spPr>
        <p:txBody>
          <a:bodyPr wrap="square" rtlCol="0">
            <a:spAutoFit/>
          </a:bodyPr>
          <a:lstStyle/>
          <a:p>
            <a:pPr algn="ctr"/>
            <a:r>
              <a:rPr lang="en-US" sz="3200" u="sng" dirty="0" smtClean="0">
                <a:latin typeface="Gill Sans"/>
                <a:cs typeface="Gill Sans"/>
              </a:rPr>
              <a:t>INTERNET EXPLORER</a:t>
            </a:r>
            <a:endParaRPr lang="en-US" sz="3200" u="sng" dirty="0">
              <a:latin typeface="Gill Sans"/>
              <a:cs typeface="Gill Sans"/>
            </a:endParaRPr>
          </a:p>
        </p:txBody>
      </p:sp>
    </p:spTree>
    <p:extLst>
      <p:ext uri="{BB962C8B-B14F-4D97-AF65-F5344CB8AC3E}">
        <p14:creationId xmlns:p14="http://schemas.microsoft.com/office/powerpoint/2010/main" val="17784934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A0620A"/>
        </a:solidFill>
        <a:effectLst/>
      </p:bgPr>
    </p:bg>
    <p:spTree>
      <p:nvGrpSpPr>
        <p:cNvPr id="1" name=""/>
        <p:cNvGrpSpPr/>
        <p:nvPr/>
      </p:nvGrpSpPr>
      <p:grpSpPr>
        <a:xfrm>
          <a:off x="0" y="0"/>
          <a:ext cx="0" cy="0"/>
          <a:chOff x="0" y="0"/>
          <a:chExt cx="0" cy="0"/>
        </a:xfrm>
      </p:grpSpPr>
      <p:sp>
        <p:nvSpPr>
          <p:cNvPr id="4" name="Rectangle 3"/>
          <p:cNvSpPr/>
          <p:nvPr/>
        </p:nvSpPr>
        <p:spPr>
          <a:xfrm>
            <a:off x="66675" y="615643"/>
            <a:ext cx="9144000" cy="5509200"/>
          </a:xfrm>
          <a:prstGeom prst="rect">
            <a:avLst/>
          </a:prstGeom>
        </p:spPr>
        <p:txBody>
          <a:bodyPr wrap="square">
            <a:spAutoFit/>
          </a:bodyPr>
          <a:lstStyle/>
          <a:p>
            <a:r>
              <a:rPr lang="en-US" sz="3200" dirty="0">
                <a:latin typeface="Gill Sans"/>
                <a:cs typeface="Gill Sans"/>
              </a:rPr>
              <a:t>And lastly I used Microsoft </a:t>
            </a:r>
            <a:r>
              <a:rPr lang="en-US" sz="3200" dirty="0" smtClean="0">
                <a:latin typeface="Gill Sans"/>
                <a:cs typeface="Gill Sans"/>
              </a:rPr>
              <a:t>PowerPoint. </a:t>
            </a:r>
            <a:r>
              <a:rPr lang="en-US" sz="3200" dirty="0">
                <a:latin typeface="Gill Sans"/>
                <a:cs typeface="Gill Sans"/>
              </a:rPr>
              <a:t>I wanted to avoid </a:t>
            </a:r>
            <a:r>
              <a:rPr lang="en-US" sz="3200" dirty="0" smtClean="0">
                <a:latin typeface="Gill Sans"/>
                <a:cs typeface="Gill Sans"/>
              </a:rPr>
              <a:t>PowerPoint </a:t>
            </a:r>
            <a:r>
              <a:rPr lang="en-US" sz="3200" dirty="0">
                <a:latin typeface="Gill Sans"/>
                <a:cs typeface="Gill Sans"/>
              </a:rPr>
              <a:t>as I wanted to challenge myself by using Photoshop which was </a:t>
            </a:r>
            <a:r>
              <a:rPr lang="en-US" sz="3200" dirty="0" smtClean="0">
                <a:latin typeface="Gill Sans"/>
                <a:cs typeface="Gill Sans"/>
              </a:rPr>
              <a:t>more advanced. </a:t>
            </a:r>
            <a:r>
              <a:rPr lang="en-US" sz="3200" dirty="0">
                <a:latin typeface="Gill Sans"/>
                <a:cs typeface="Gill Sans"/>
              </a:rPr>
              <a:t>But I found </a:t>
            </a:r>
            <a:r>
              <a:rPr lang="en-US" sz="3200" dirty="0" smtClean="0">
                <a:latin typeface="Gill Sans"/>
                <a:cs typeface="Gill Sans"/>
              </a:rPr>
              <a:t>PowerPoint </a:t>
            </a:r>
            <a:r>
              <a:rPr lang="en-US" sz="3200" dirty="0">
                <a:latin typeface="Gill Sans"/>
                <a:cs typeface="Gill Sans"/>
              </a:rPr>
              <a:t>made certain challenges like removing a background much more easier as it was less time consuming. Microsoft </a:t>
            </a:r>
            <a:r>
              <a:rPr lang="en-US" sz="3200" dirty="0" smtClean="0">
                <a:latin typeface="Gill Sans"/>
                <a:cs typeface="Gill Sans"/>
              </a:rPr>
              <a:t>PowerPoint </a:t>
            </a:r>
            <a:r>
              <a:rPr lang="en-US" sz="3200" dirty="0">
                <a:latin typeface="Gill Sans"/>
                <a:cs typeface="Gill Sans"/>
              </a:rPr>
              <a:t>was also vital in the research process as I made multiple slideshows on this </a:t>
            </a:r>
            <a:r>
              <a:rPr lang="en-US" sz="3200" dirty="0" smtClean="0">
                <a:latin typeface="Gill Sans"/>
                <a:cs typeface="Gill Sans"/>
              </a:rPr>
              <a:t>program </a:t>
            </a:r>
            <a:r>
              <a:rPr lang="en-US" sz="3200" dirty="0">
                <a:latin typeface="Gill Sans"/>
                <a:cs typeface="Gill Sans"/>
              </a:rPr>
              <a:t>to present my research</a:t>
            </a:r>
            <a:r>
              <a:rPr lang="en-US" sz="3200" dirty="0" smtClean="0">
                <a:latin typeface="Gill Sans"/>
                <a:cs typeface="Gill Sans"/>
              </a:rPr>
              <a:t>.</a:t>
            </a:r>
            <a:r>
              <a:rPr lang="en-US" sz="3200" dirty="0">
                <a:latin typeface="Gill Sans"/>
                <a:cs typeface="Gill Sans"/>
              </a:rPr>
              <a:t> </a:t>
            </a:r>
            <a:r>
              <a:rPr lang="en-US" sz="3200" dirty="0" smtClean="0">
                <a:latin typeface="Gill Sans"/>
                <a:cs typeface="Gill Sans"/>
              </a:rPr>
              <a:t>I learned that it was much quicker to use traditional programs for certain tasks, as the process was quicker and the outcome is the same.</a:t>
            </a:r>
            <a:endParaRPr lang="en-US" sz="3200" dirty="0">
              <a:latin typeface="Gill Sans"/>
              <a:cs typeface="Gill Sans"/>
            </a:endParaRPr>
          </a:p>
        </p:txBody>
      </p:sp>
      <p:sp>
        <p:nvSpPr>
          <p:cNvPr id="5" name="TextBox 4"/>
          <p:cNvSpPr txBox="1"/>
          <p:nvPr/>
        </p:nvSpPr>
        <p:spPr>
          <a:xfrm>
            <a:off x="310768" y="30867"/>
            <a:ext cx="8431261" cy="584776"/>
          </a:xfrm>
          <a:prstGeom prst="rect">
            <a:avLst/>
          </a:prstGeom>
          <a:noFill/>
        </p:spPr>
        <p:txBody>
          <a:bodyPr wrap="square" rtlCol="0">
            <a:spAutoFit/>
          </a:bodyPr>
          <a:lstStyle/>
          <a:p>
            <a:pPr algn="ctr"/>
            <a:r>
              <a:rPr lang="en-US" sz="3200" u="sng" dirty="0" smtClean="0">
                <a:latin typeface="Gill Sans"/>
                <a:cs typeface="Gill Sans"/>
              </a:rPr>
              <a:t>MICROSOFT POWERPOINT</a:t>
            </a:r>
            <a:endParaRPr lang="en-US" sz="3200" u="sng" dirty="0">
              <a:latin typeface="Gill Sans"/>
              <a:cs typeface="Gill Sans"/>
            </a:endParaRPr>
          </a:p>
        </p:txBody>
      </p:sp>
    </p:spTree>
    <p:extLst>
      <p:ext uri="{BB962C8B-B14F-4D97-AF65-F5344CB8AC3E}">
        <p14:creationId xmlns:p14="http://schemas.microsoft.com/office/powerpoint/2010/main" val="38748186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58</TotalTime>
  <Words>651</Words>
  <Application>Microsoft Office PowerPoint</Application>
  <PresentationFormat>On-screen Show (4:3)</PresentationFormat>
  <Paragraphs>14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Chloe Harrison Harrison</dc:creator>
  <cp:lastModifiedBy>Lodge Park Technology College</cp:lastModifiedBy>
  <cp:revision>6</cp:revision>
  <dcterms:created xsi:type="dcterms:W3CDTF">2014-02-27T18:49:48Z</dcterms:created>
  <dcterms:modified xsi:type="dcterms:W3CDTF">2014-05-19T08:54:02Z</dcterms:modified>
</cp:coreProperties>
</file>