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4915-32FF-4A1B-B0AF-9C91412DAD1C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983E-B638-4415-BEA7-7A749E64920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4915-32FF-4A1B-B0AF-9C91412DAD1C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983E-B638-4415-BEA7-7A749E6492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4915-32FF-4A1B-B0AF-9C91412DAD1C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983E-B638-4415-BEA7-7A749E6492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4915-32FF-4A1B-B0AF-9C91412DAD1C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983E-B638-4415-BEA7-7A749E6492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4915-32FF-4A1B-B0AF-9C91412DAD1C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983E-B638-4415-BEA7-7A749E6492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4915-32FF-4A1B-B0AF-9C91412DAD1C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983E-B638-4415-BEA7-7A749E6492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4915-32FF-4A1B-B0AF-9C91412DAD1C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983E-B638-4415-BEA7-7A749E649208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4915-32FF-4A1B-B0AF-9C91412DAD1C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983E-B638-4415-BEA7-7A749E6492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4915-32FF-4A1B-B0AF-9C91412DAD1C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983E-B638-4415-BEA7-7A749E6492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4915-32FF-4A1B-B0AF-9C91412DAD1C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983E-B638-4415-BEA7-7A749E64920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4915-32FF-4A1B-B0AF-9C91412DAD1C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983E-B638-4415-BEA7-7A749E6492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F624915-32FF-4A1B-B0AF-9C91412DAD1C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7D983E-B638-4415-BEA7-7A749E64920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tx1"/>
                </a:solidFill>
              </a:rPr>
              <a:t>Question 4: Who would be the audience for your media?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Clara Rodrigues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6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543800" cy="38862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My target audience for </a:t>
            </a:r>
            <a:r>
              <a:rPr lang="en-GB" dirty="0" smtClean="0"/>
              <a:t>my R&amp;B  </a:t>
            </a:r>
            <a:r>
              <a:rPr lang="en-GB" dirty="0"/>
              <a:t>music </a:t>
            </a:r>
            <a:r>
              <a:rPr lang="en-GB" dirty="0" smtClean="0"/>
              <a:t>magazine, would be females and male between 15-25, it’s a young audience but everything I have done everything on my magazine to attract my target audience, and also by having a low price so its affordable as they don’t earn their own money. I would like to think that my target audience are all into a lot of R&amp;B music and enjoy reading about R&amp;B artists.  The aim for my target audience is  for them to appreciate the magazine and want to keep buying weekly, and also to try and get then to subscribe so the y get news about the magazine, and also for them to enjoy reading about the R&amp;B artists.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435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240360" cy="3861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0476"/>
            <a:ext cx="3096344" cy="38158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Name: </a:t>
            </a:r>
            <a:r>
              <a:rPr lang="en-GB" dirty="0" smtClean="0">
                <a:latin typeface="Calibri" panose="020F0502020204030204" pitchFamily="34" charset="0"/>
              </a:rPr>
              <a:t>Adrianna Karpiel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b="1" dirty="0" smtClean="0"/>
              <a:t>Age:</a:t>
            </a:r>
            <a:r>
              <a:rPr lang="en-GB" i="1" dirty="0" smtClean="0"/>
              <a:t> </a:t>
            </a:r>
            <a:r>
              <a:rPr lang="en-GB" dirty="0" smtClean="0"/>
              <a:t>17</a:t>
            </a:r>
            <a:br>
              <a:rPr lang="en-GB" dirty="0" smtClean="0"/>
            </a:br>
            <a:r>
              <a:rPr lang="en-GB" b="1" dirty="0" smtClean="0"/>
              <a:t>Favourite Band/Artist:</a:t>
            </a:r>
            <a:r>
              <a:rPr lang="en-GB" i="1" dirty="0" smtClean="0"/>
              <a:t> </a:t>
            </a:r>
            <a:r>
              <a:rPr lang="en-GB" dirty="0" smtClean="0"/>
              <a:t>Rihanna </a:t>
            </a:r>
            <a:br>
              <a:rPr lang="en-GB" dirty="0" smtClean="0"/>
            </a:br>
            <a:r>
              <a:rPr lang="en-GB" b="1" dirty="0" smtClean="0"/>
              <a:t>Hobbies:</a:t>
            </a:r>
            <a:r>
              <a:rPr lang="en-GB" i="1" dirty="0" smtClean="0"/>
              <a:t> </a:t>
            </a:r>
            <a:r>
              <a:rPr lang="en-GB" dirty="0" smtClean="0"/>
              <a:t>Singing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55054" y="47971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Name:  </a:t>
            </a:r>
            <a:r>
              <a:rPr lang="en-GB" dirty="0" smtClean="0">
                <a:latin typeface="Calibri" panose="020F0502020204030204" pitchFamily="34" charset="0"/>
              </a:rPr>
              <a:t>Kelsey Watkins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b="1" dirty="0" smtClean="0"/>
              <a:t>Age:</a:t>
            </a:r>
            <a:r>
              <a:rPr lang="en-GB" i="1" dirty="0" smtClean="0"/>
              <a:t> </a:t>
            </a:r>
            <a:r>
              <a:rPr lang="en-GB" dirty="0" smtClean="0"/>
              <a:t>16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Favourite Band/Artist:</a:t>
            </a:r>
            <a:r>
              <a:rPr lang="en-GB" i="1" dirty="0" smtClean="0"/>
              <a:t> </a:t>
            </a:r>
            <a:r>
              <a:rPr lang="en-GB" dirty="0" smtClean="0"/>
              <a:t>Paramore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b="1" dirty="0" smtClean="0"/>
              <a:t>Hobbies:</a:t>
            </a:r>
            <a:r>
              <a:rPr lang="en-GB" i="1" dirty="0" smtClean="0"/>
              <a:t> </a:t>
            </a:r>
            <a:r>
              <a:rPr lang="en-GB" dirty="0" smtClean="0"/>
              <a:t>Reading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1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9864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xQTEhUTExQWFRUXFRsYFRgYFxwdFxwbGRccGRkYGRweHyogGBwlHhcgITEhJykrLi4uGh8/ODMsNyktLysBCgoKDg0OGxAQGywkICQsLS0sLCwsLCwsLCwsNCwsLCwsLCwsLCwsLCwsLCwsLCwsLCwsLCwsLCwsLCwsLCwsLP/AABEIAMgA/AMBEQACEQEDEQH/xAAbAAEAAgMBAQAAAAAAAAAAAAAABQYDBAcCAf/EAEkQAAIBAwEEBgUFDgMJAQAAAAECAwAEERIFBiExBxMiQVFhMnGBkaEUUpKx0RUXIzNCcoKTorLBwtLhU1RiFiQ1Q2Nzg7Px8P/EABoBAQACAwEAAAAAAAAAAAAAAAACAwEEBQb/xAA4EQACAQIDBQQIBQUBAQAAAAAAAQIDEQQSIQUxQVFhExRxkSIyQoGhscHRI1Lh8PEVNFNikjMk/9oADAMBAAIRAxEAPwDuNAKAUAoBQCgFAKAUAoBQCgFNwNeS9Qd+fVxrSq7Rw9PfK/hqWRpTfAwNtMdyn28K0pbah7MX77L7liw74sxnah+b8f7VU9tS/J8f0Jd2XM+jan+n4/2rK20+MPj+g7t1MqbSXvBFbENsUX6ya+JB4eXA2Yp1bkQfrrfpYqjV9SSfz8t5VKEo70ZKvIigFAKAUAoBQCgFAKAUAoBQCgFAKAUAoBQCgFAKAUAoDSudoAcF4n4f3rk4rasKfo0/Sfw/X96l8KDerI6adm5n2d1cKtiatZ+nK/Th5G1GEY7jFVBIUAoBQCgFAbUF8y+Y8D9tb+H2lWpaN5lyf3Kp0YyJO3uVflz8O+vQYbGUsQvRevLias6bhvM1bZWKAUAoBQCgFAKAUAoBQCgFAKAUAoBQCgFAKA+E1htJXYIm9vS3BeC/X/avNY7aLrPJT0j8/wBDcpUcur3kfczrGjO5wqqWY+AAya5sIOclGO96FspKMXJ7kVj74Nn4yfQ/vXT/AKNienmaH9Vw/XyH3wbPxk+h/en9GxPTzH9Vw/XyJPYe8sF0zLEzalGSGXBxyyPGtbE4Gth0nNaPkbGHxlKu2oPcTFaZsigKzc792iMyFnJUkEhMjI4HBzxrpw2RiZRUrLXqc+W08PGTV3p0MX3wbPxk+h/epf0bE9PMx/VcP18jb2XvlazyrEhcM2dOpcAkDOM+yqq+zMRRg5ySsuTLKW0KNWahF6ssKnHEVoRk4u8XZm61clrG81cG9L669JgNoKt6E/W+f6mnVpZdVuNyuqUCgFAKAUAoBQCgFAKAUAoBQCgFAKAUAoBQEZtO5ydA5d/2V5/auMzPsY7lv+xt0KftMj64psGptez66CWLONaMoPgSOBq2hV7KrGfJpldan2lOUOaOS7d3QntYutkaIrqC4VmJyc+Kjwr1uG2lSxE8kE779bfc8ziNn1KEM8mv37iv10DQLFuBedXexeD5jP6Q4ftAVztq08+Fl018v0N/ZtTJiF10Ox1449Uae2bvqoJZfmRsR68cPjV2Hp9pVjDm0VVp9nTlLkjg1e8PGChg6Hu7uJPDcxyyPFpRtXZLEkgcBxUd9eexe16VWjKEE7vnb7newuzKlOqpyasuV/sdCrzx2z6DRNp3QJqyuNa+Y5/bXrcDiu8U7vet/wB/eaFWGRmxW6VigFAKAUAoBQCgFAKAUAoBQCgFAKAUBiuZdKk+711r4qt2NKU+Xz4EoRzSSIImvGttu7OifKAUBSulaT/dol8Zgfcjf1V2thr8aT/1+qOTth/gpdfoyjbp2Ymuo4m5MHB/VtXcx9V0sPKa4W+aOPgqaqVlF8b/ACZHxO0MoPJo3B9qN9orYklVg1wa+ZQm6dTqn8jvkUgZQw5MAR6iMivBSi4tp8D2id1dFW6S7vRZlO+R1X2DtH90e+upsanmxObkm/oc7atTLQtzdvqc+3Z2b1zTHHCO2lf9LQVX4nPsr0GNr9kodZRXuvqcTCUe0cnyi38CFNbpqHf7GXVFG3zkU+9Qa8BVjlnJcmz2tN5oJ9DPUCYoDYsZdLjwPA1u7Pr9jXT4PRldWOaJN1600BQCgFAKAUAoBQCgFAKAUAoBQCgFAKA0NrPwUeJz7v8A7XF2zUtCMObv5fybGHWrZF1582xQCgOfdLUvC2X/ALhP7AH1mvQbBj/6Pw+pxNsvSC8foQnRrHm+U/Njc/DT/NW9tmVsK1za+5qbKjfEX5Jmrv3ZdVeyjHByJB+mMn9rNWbLq9pho9NPL9LFW0aeTES66+f6nSdx7vrLKE96roP6BwPhivN7Sp9niZrnr5nfwFTPh4v3eRUula7zLDF81C59bHA+C/GuvsKnanKfN28v5OZtipeUYclc3ejPZ/8Au08hH4wlB6lU/wAWPuqjbNb8aEF7Ovn/AAXbKpfgylz0ObivSHAO47rSarO3P/RQe5QP4V4bGq2JqL/ZnsMI70IeCJStY2BQCgJ+B8qD4gV7TD1O0pRlzSOdJWk0ZKuIigFAKAUAoBQCgFAKAUAoBQCgFAKAjNr819Rrz+2vXh4P6G3h9zI+uKbAoBQHMuleXM8KeERb6TkfyV6bYUfwpS6/Jfqef2zL8SMen7+Rj6Ko83MjeEJHvdfsNS25K1CK/wBvoyOx4/it9Psb3SvZfiZh5xt+8v8ANVGwqvr0/f8AR/Qu2zT9Wp7v38TP0UXeY5ovmsHHqYYP7o99Q27TtOFTmreX8k9j1LwlDk7+ZUd9bzrb2Zu5W0D9AafrBrrbNp9nhoLmr+epzMfUz4iT93kdV3UsuptIExg6AzfnN2j8TXlcdV7XETl1+C0PSYSn2dGMenzOK30WiR1+a7L7mIr2tKWaClzSPJVY5Ztcmdf3Bl1WEPlrHukbHwxXkNqxti5+75I9Rs53w0ff8ywVzzdFAKAnLH8Wvqr12z/7aHgaFX12Z63CsUAoBQCgFAKAUAoBQCgFAKAUAoBQEftdeCnzx7//AJXE21C8YT5Nrz/g2cO9WiMrgG0KAUBybpNkze4+bEg+tv5q9ZsWNsNfm39jzW1nev7kSfRKnauG8BGPeWP8K1dvPSmvH6GxsZazfh9Sz792XW2UvigEg/ROT+zmuZsur2eJj108/wBTobQp58PLpr5HPdwdpiC5Ysey0T5/RXWP3fjXodqUHWopLemvjp9TibNrKnVd+Kfw1IvY9sbi6jQ8TJINXqJy3wzW1iJqhQlJcFp9DWoQdask+L/k7rXhT2JwzeWPTd3A/wCs/uLEj669zg5ZsPB/6r5HjsWrV5rqzo/RlLmyx82V1+Ct/NXnNtRtib80vqvod/ZUr4e3Jv7lsrknSFAKwCft1wqjyFe0w0MlGMeSRzpu8mzJV5EUAoBQCgFAKAUAoBQCgFAKAUAoBQGG7i1KR393rrVxlDtqMoLfw8SdOWWSZBV486AoBQHGd/JM38/kVHujUV7LZathIe/5s8ptF3xMvd8kWzonj/Azt4yKPorn+auVt2X4kF0/fyOnseP4cn1LxLGGUqeTAg+ojBrhxk4tNcDrtXVmcCvLcxSPGeaMyn2EivfU5qpBTXFJni6kHCbjydi19F9lrumkI4RocfnP2R8NVcrbdXLQUPzP4L9o6WyKeaq58l8zqleVPRnGN+kxfzj/AFKfein+Nez2Y74WHv8Amzym0VbEy/fAt/RRJ+AmXwlB96gfy1yNux/Fg+n1/U6mx3+FJdS8VwzrigM1nFqcDu5n1CtrBUO2rRjw3vwRCpLLG5O17A54oBQCgFAKAUAoBQCgFAKAUAoBQCgFAKAidpW2DqHI8/I15vamE7Ofax3Pf0f6/M3KFS6ys0q5Jec/6R9tXEM0aRSNGpj1HTwySxByfIAe+vQbHwtGrTlKcU3e2pxNqYmrTnGMHZWOfXE7SMXdizMcknmT516CEIwioxVkjhznKbzSeps2O154VKxSuik5IVsDOMZ+FVVcNSqu84pvqWU8RVpq0JNHZd2bp5bWGSTi7ICx8e7Pt5+2vG42nGnXnGO5M9ZhZynRjKW9o5t0h7OKXrsqkiRVfgO/Gk/Fc+2vS7JrKWGSb3XRwNp0XGu2lv1LZ0Y2JS2aQjBkkPr0r2R8c1ydtVs9dRXBfF/tHT2VSyUcz4s1ukra80JgWKRowwcsV4EkaQBnyz8as2NhqVVTdRJ2tv8AeV7Vr1KWVQdr3Oc3d08rF5GLscZZjknAwPgK9HTpxpxywVkcCc5TeaTuzNYbUmgz1UjR6satJxnGcZ95qFXD0qtu0inbmTpV6lK+R2ude3LvZJrOKSU6nOoFjzOHIBPsFeQ2jShSxEow3afI9RgakqlCMpbybrSNsmbC30rk8zz+yvU7OwnYU7y9Z7+nQ0a1TM9NxtV0SoUAoBQCgFAKAUAoBQCgFAKAUAoBQCgFAfHUEYPKozhGcXGSumZTad0Q15aFDnmvj9teWxuBlh3dax58vE3adVT8SOu7CKXHWxRyY5a0VsZ54yOFalOtUp+pJrwbRKdKE/WSfirmt9wbX/LQfqU+yrO+Yj/JL/p/ch3aj+ReSH3Btf8ALQfqU+ynfMR/kl/0/uO7UfyLyRIKoAAAAAGAByA8BWu227suStuPWawD5WQYLuzjlAEsaSAHIDqGAPiMjhU6dWdN3hJrwdiE6cJ6SSfiav3Btf8ALQfqU+yre+Yj/JL/AKf3Id2o/kXkh9wbX/LQfqU+ynfMR/kl/wBP7ju1H8i8kb8UQUBVAUAYAAwAO4ADlVDbk7vVstSUVZbiWsbLHabn3Dw8/XXf2fs7JarV38Fy6vr8vE1ata+kTfrtGuKAUAoBQCgFAKAUAoBQCgFAKAUAoBQCgFAKA+EVhpNWYI+52d3p7vsriYrZKfpUfL7GzCvwkR8kZU4IxXEqUp03aaszZUk9x5qBkUAoBQCgFAZoLZm5Dh4nlW1h8HWr+qtOb3fvwITqRjvJS1swnHmfH7K9DhNn06Hpb5c/salSq5eBs1vlQoBQCgFAKAUAoBQCgFAKAUAoBQCgFAKAUAoBQCgFAeWUHgRmozhGatJXXUym1uNaTZ6HlkequdV2TQn6t14fqWxryRrtss9ze8Vpy2LL2Z+aLFiFxR4OzW8R/wDvZVL2PX5r4/Yl3iJ9GzG8R8aytjVuMl8R3iPIyJsvxb3CtiGxV7c/JfyQeI5I2YrNF7s+vjW/S2fh6eqjd9dSqVWT4mxW6VigFAKAUAoBQCgFAKAUAoBQCgFAKAUAoBQCgFAKAUAoBQCgFAKAUAoBQCgFAKAUAoBQCgFAKAUAoBQCgFAYrq4WNGkc6URSzHwVRknh5ChhtJXZVvvk7O/xz+qk/pqWVmt3yjzLJszaEdxEs0Tao3GVOCO/B4HiOIqJsRkpK6I7bu9drZsqXEmhmGoAIzcM4z2Qccayk2QqV4U9JMwbJ33srmVYYZS0jZ0gxuM4BY8SoHIE+yji0Rhiac3li9SbvbyOFDJK6oi82Y4ArBdKSirsp8/SnYq2B1rj5yx8P2iD8KlkZqPHUk+JYtg7xW14pMEgfHpLxDj1qeOPPlWGmjYp1YVPVZh27vZa2jrHPJoZl1ABGbhnGeyDjiD7qJNkaleFN2kyM++Ts7/HP6qT+ms5WV98o8yS2PvdZ3LaIZ1ZzyUgqx9QYAt7M1hposhXpz0izf2vtWK2iM0zaUUgE4J5nA4AEniawlcsnNQWaRXvvk7O/wAc/qpP6allZr98o8zNbdIWz3YKLgAn5yOo9rMoA9pplZJYuk3a5Zo3DAMpBBGQQcgg8iD3iomwVe46Q9no7I0x1KxVsRyEZBweIXB4ipZWazxdJOzZv7C3stbt2SCTWyrqIKMvDOM9oDPE/GsNNE6deFR2ize2ttaG2j6yeRY15ZPMnwUDix8gKJXJznGCvJlUHSnY6tP4bHzur7Puzq+FZyM1u/Ur21Jld87ItCizBjOQIsKxBJbSA3DsHPDBxjvrGVl3eKemu/cT9YLip7Y6Q7G3YoZDIwOCIl1AHw1EhfjUlFs1qmLpQdr+Rl2Hv7ZXLCNJCjn0VkGkk+APFSfLOaOLRmniqc3ZPUmds7WitYjLO2hAQM4J4k4AwASawlctnOMFeRC2nSDs+R1jWftMwVcxyAZJwMkrge2s5WVRxVKTsmWO6uFjRpHOERSzHwCjJPuFRL20ldlW++Ts7/HP6qT+mpZWa/fKPMndh7bhu4zJA+tQxUnSVwQAcYYA8iKw1Yup1I1FeJE7d38s7VzG8heQekka6iPIngoPlnNZUWyqpiqdN2b1MexukKyuGCCRo3PJZF058gRlc+Wcmji0Yp4unPRPzJjYO34LxGe3cuqtpOVZeOAeTAdxrDVi2nVjUV4knWCwxzwq6sjgMrAqwPIgjBB8iKGGk1ZnCd5tiI+1XtLdBGvBVC8s9SHPxzVqelzjVqSlXyR0/gvXQxf67N4jzilOPzXGofHVUZ7zdwMr07cin7+KbvaN1pPZt4CfZEoLD6bkVKOiNXEp1KsuiLH0NbPheF5jGpmjmZVfHaCmNeX0iPbUZ7y/AQi4Zra3IXpA2hJf7RWyjPYSQRqO7WfTkYd+niPIKfE1mOiuU4mTq1VTW46Ds7cOxijEZgSQ47TyDU5Pec/k+oYqGZm/HDUoq1jmu9uym2RfRTWxIRstGCSeRAeJj+UvEc+OG8RmrE8y1OdWg8PUUobi977WlvdbOe86tWf5OGic+koOGA9mfrqCumb1eMJ0nO3ArHRXu1a3VvK9xEJGWXSCSwwNCnHAjvNSm2ma2DownBuS4mh0nbrw2TQy22qMOT2dROlkwQyknUOfjw4VmLvvK8XQjStKGh07ZCre2EJuEEgkiRnBHAsADny4jNVvRnShapTWbicl2HsmGTbTWzoDD19wujiBhBIVHA54aR7qsb9E5VOnF4nK1pd/Uuu+W4FmtpNLDH1UkUbSAhmIOgaipDEjiBjhg5xUVJ3NyvhKeRtKzRg6FNoO0M0LElY2Up5a9WQPLK5x5mk1qYwE24uPIiemHY8EPUvFEqNI8hkK/lHsnj7SffWYMqx9OMUmkXXo82RBHaQTJGqyyQrrccznic+2oyepuYanGME0tbHPuke467aywzOUhRokznAVX0s7+APa5/6R4VOO40MVLNXUZbtDpi7mWHV6PksRXGM6e3jx1+lnzzVd2dHu9K1sqOZbU3Y+RbWtUj1NE80Tx54kDrRqUnv04znwIzVildHOnQ7OvHLuui4dLe8DW9usMbaXnJBI5iNcaseGcgerNQgrs28bWcIWW9mr0e7hwfJ0nuYxLJKupVfiqofR7PIkjjk+PvzKRDDYWKjmkrtmp0l7jwpA11bIIymOsRfRKk41AfkkeXDGaRlwI4vDRy54q1iX3Bv02lYmG6USmJgj6uOoDijnvz3Z79J8axJWZbhpqtStLWxyfbWz/wDerpIk7MUkp0j8lEcj3AfAVbfQ5c4Nzko8LnYujzb631mY5sPIg6uYHjrUjAY+OoZB8w1VSVmdbDVVVp2fgyg7+7Hgh2nBDFGqRssRZRnB1Ssp94GKlF6GniKcY1opLQ6VtyBLHZ9wbVBFhGYae5iAur1jn7KgtXqb9RKnTeTQoXRJsK1uOuknVZZFYBUfiApGdZU+lk8OOcY86nNtGlgqUJ3lLVls3t6P7aaFzBEsMyqSnVjSrEDOllHDjyzjI+BipNGzXwsJR9FWZHdCakW0+QR+G7x/oWsz3kMArQfidGqBvCgOO7GPWbxOfmzS/sRsn1irH6py4eli2/EkNznFnta+t24IytIPUp6xfcjn3Vh6pFlD8OvOPvNPcWzM9vtS6YcZUkQesq0jfFl91ZlpYhh4541Jvjc3+g+bMdyng0bfSDD+WsTJbPfoyRXtzeO3e1z6+49+mWpP1Sij/de9/U7hVR2DmnTeB1Nv49Y2PVp4/wAKnDec/aHqLxM9uT/s4c/5dvd1hx8MU9omv7X3FL3M2rtCCGX5HEHj1lpGKasEKM947gDUpJX1NPDzrRi8i0MmyrS623cZmmULGBq5DSrH/loOZOOZ8snkKO0UIRnip+k9x26ztlijSNBhUUKo8AowPgKqOwkkrI4O1xPHtiZ7VNcwubjQuM5yZA3DI/JJNXezqcW8liG4b7v6m1tzeHaN1ILGcrEzsqtHgICWwVDniccRwzxz31hJLUnUrVpy7OWh1HcbdcWEBQsHkc6pGHLOMBR5D+J9VVydzo4ej2UbcSo9OHo2v50n1JU4GrtDdEum43/D7X/sp9VQe83KH/nHwILfnc6K/k1RTIl0i4ZSQdS92sDtLjPpY7/VWYysUYjDRqu6epS/uRtmw/FmbQvLq26xOHghzj6NTvFmp2eJpbvuWDc7pNaSRYLxVVmbSsqjA1HgA692TwyPcOdRcORfQxuaWWaIfptJ+VReHUcPXrbP8KzDcVY++deB13ZgAhjC8urXHq0jFVnUjuRpb3AfIbrPLqJP3DWVvIVv/OXgznnQcTruvDTFn15fH8anM0Nne0a256g7duQQCC9yCDyILngaS9Uxh/7iXvNe4jbYu1Awybd+XnEx7S+bIePsX51Z9ZEWnhq1+DM/SPKG2taMpBVo4CpHIgzOQRWI7mSxTvXi/A63tBIzE6zaerZSr6jhdJGDknlzqs6crW13HJNo9G1xG3XWEwkTmhD6ZAPJh2W9eR6qszricuWDnF5qTNVN6trWDAXAdlzjEy5B9Ug4k/pGs2T3Ee3r0fX+P3Oobobzx38PWICrqcSITkqTy496nuPkfCq2rHRoVlVjdE7WC4xXNyka6pHVF8WYAceXE0MNpbzjfR/eR/daeaSRFU9cwZmABLyDGCeeQTVkvVOXhpLt5N9Tb6X4GhuoriM462F42PqBVveknwpDXQzjk4zU1xVi3bl20dtsqISssYkQsxdgoJlyQMnv04HsqL1Zt0IqFFXKX0M3yRTTrI6pqRMamAyVYjAzzPaqUzUwEknJMwb6Wr7O2ot2i5R5OtXwJP41M9xOT7GFZWqsRrxdGtnW793OqbP3ntJoxKk8YXGTqcKy+TAnINV2Z0o1oSV0zlO/+2PuleRW9r21TKIe5nYjU35oCjj5E8qsirK7OZianb1FCBfN7UittlPbdYgZbcIilgGbTgZAzk5IqC1ZvVrQouN+BB9DF3GsEsbOgdp+ypYBm7C8geJrM95RgJLI11K+rfcnbB7oWb2dTKf5T+5UvWiUf2+I6fRnZUv4ihkEiGMc3DAoMc8tnFVHWzK17nF93buNdvNIXUR/KLk6ywC4Ky4Orlg5Hvq1+qcik13q/V/UmemLZgPUX0RyDhGZTw+dG4I9oz+bWIPgXY6G6oi87n7xR3dvG2tetKfhEyNQZeyx08wCeI9YqDVmblGqqkE+JRemm8jcW6pIjMrSBgrAlT2RhgDw5d9Tgae0JJpWLruDeRtY26LIjOsKalDAsvDvAORUHvNzDyTppLkc7vdtrZ7emmcEpq0PjnpaNeI8cHB9lTSvE0J1ezxLb3HVbfb9q661uIiuM56xR78nh7ahZnSVSDV00cW38liu9pEWeH16EyvJ5ORYePcM+RPnVkdFqcjEtVK3oF26YNhNJbx3CjU0GRJj5jYy3sI9xPhUYPU28dScoKS4G50db4Qy20cMsipNEoQhiBqVeCspPPhzHPIrEo2ZPC4iM4JN6o1OlDe6FbZraGRXkk7L6SCETm2SOGTyx5msxjqRxeIioZYvVmx0X7LFnZGaciMzMGy5C4QcIwSeWck/pCsSd2SwdPs6d5aXKpujeRrtueRpEVC9xhywCnLnGDnBzUpeqa2HkliJO/M6FvrsFNoWhCFWcDXA4IIJxyyPyWHD3HuqCdmb1ekqsLL3HELK4ka4tlkzmJ44gDzAWUnSfUWI8vZVr3HHhKTnFPhodq6UP+GT/of+1arhvOtjP/F/viQHRdvdALZbWaRY5IyQus4VlLFhgnhkZxj1VmUdSnB145MjeqJ3frbdoLKZJJI3LxsEQMGYsR2SAOWDg57sViKdy7EVKaptNlU6ELZ9VzJg6MIme4sCTj2A/tCpTNbZ6fpM6vVZ0iL3j2DFew9TNqC6gwKnByM+R8TWU7FdWlGpHLIq46KLL50/01/pqWdmv3Gl1LPt3d23u0WOdCyocrhipBxjmDnlUU7GxUpRmrSRj3g3Zhu4Ugk1KiMCug4I0qVA4g8MGidjFWjGpHKyvR9FVkCDqmOCDguvd+jUs7KFgaS5lu2tsuK5jMUyB0Pce4+IPNT5ioJ2NqcIzVpIo0/RHbFsrNMo8OyceQOn681POzTeAhwbLPu1ujbWWTCpLkYMjnLkeGeSjyAFRbbNilQhS9VGDebcq3vpFlmMgZV0DQwAxknjkHxNZUmiNXDQqu8jR2Z0a2kEscytMWjYMoLjGRxGcKKOTZGGDpxkpK5Jb0bn298yNNrDICAUIBIJzg5Bzj+JrCk0TrYeFW2YWm59vHZvZDX1UhJYlu3kkHIOMfkju7qX1uFQgoZOBCfeosvnT/TX+mpZ2U9xpdSyTbuQtZiyOoxBAg49rs4IOcc8jPKo31ubLpRcMj3Efu5uLbWUvXRGQvpK9tgRgkE8gOPCsuTZXSw0KbvE0Lrovs5Hdy0wLsWIDjGWOTjs8uNM7ISwVOTu7knuzuVb2MjSQmQsy6TrYEYyDwwB4Cjk2WUsPCk7xE+5Nq9xNcSKztMul1Y9j8niBjIPZHHPCsZmHh4OTk+JAXHRHalsrLMg+b2Tj1Ern35qWdlDwFO+jZYN2tyrWyOuNS0mMdY5ywHlwAX2CouTZfSw8Keq3liZcjB4g86wXlH2v0XWcrF4y8BPNUwU9ikcPUDipKbNOeCpyd1oZNh9GdnA4dtczA5HWY0A+OkAZ9uaOTZmng6cHfeWLeHYkd5CYJdQUkHsnBypyO41hOxfUpqpHKyrfeosvnT/AE1/pqWdmt3Gl1LhsjZyW8KQR50IuFycn21A24RUIqKIHaG4NpLc/KT1iyF1chWAUsuDnGO/HGpZnaxTLC05Tz8Sb25spLqB4JNWh8Z0nB4EMMH1isJ2LalNVIuLK7f9G9lJFHHh1Ma6RIrDWRnPa4aW5+FZzMolhKcklyI606JbVWy8szj5uVUH14GfcRWc7K1gKaerZedn2McEaxRIEReSjl/c+dQNyMVFWRs0JCgFAKAUAoBQCgFAKAUAoBQCgFAKAUAoBQCgFAKAUAoBQCgFAKAUAoBQCgFAKAUAoDzI+ASeQGfdQEDuZvQt/C0qp1ZVyrLq1dwIOcDmD4dxrLVimhWVWN7WPOzt60mv5rJU/FJq6zVwJBUMunHDBfHPuNLaXMRrqVV07buJYSwzjPGsF59zQHnWMZyMePdQHqgPjMBzOKAid69s/I7SW406igGlfEswUZ8snJrKVyutU7ODkfd3vlekm7aAk6SghVhpyO0GLE57sY86Owp57enb3EtWCwUBAbn7be6heSUIpWeSMaQQMKcDmTxrLRVRqOau+ZPMwHE8KwWmrtTaCwQyTuCVjQuQuCSAM8MkDPtoRlJRi5M97Pu1mijlXIWRFdQeeGUMM478GjEJKUVJcTOzAczihIFh48+VAGYDmceugNHbm1UtYHnkDFEAJCgFuJA4ZIHf40RCc1CLkzxtbbUdvbNdOGKKqsQoGrDEAcCQPyvGs2E6ijHMzfhkDKGHIgEe0ZrBJO56VgeRzQyCw8efKgAYZxnj4UB9oBQCgFAKAUAoCK3quers7l/mwPj16SB8ayt5XVdoN9CibHmGy3ikbhHcbPV2HjPBHqI9qn3mpPU1IPsWm+MfihsKya2vdnu/4y5t5jL3Euxacg+eWC+yj1QhFwqQb3tO/wAzzsPY8N3s6a9uMm5PWu0pYhomTJULx7AXAOPP1UejFOEZ0nOW/XXkY4YzfTbJFzqPWW0vWYYqXCg8yOOGAGfEE03XMJdo6ebkza23Y52hHZJbpLBDbB4rd5THGSWILk4bWRywfM1jgSnH8VQSukt1yzbjbLnt0mSVVSMyaoIxIZAikcUDEDgDy4d5rDL6EJRTT9xDbN2XFf3t/wDLF60wyCKJGJwiYPaUA8C2M5rO5FcYRqVJZ9baFc2inWbGuTJmQ2t00VtIxJOjrIxnP5XAkZ8PVUlvNeazUHfWzsvgdT2LsuK3iEcKBEPawM8yBk8T5VBnQhCMFaJzNbYnrtig6dV9kf6bcp1wx6iq/SqXU0bXvQ6/DeSW6t215dWYfObK2brQe6Yt1OD54TV7aPQnSl2k439la+O4i7Hd+CXZt9cSKWkjkuDGSzYQr2gVUHAyefjS+pCNKMqUpPqTl1JDcRWEUsD3lw1ssip1mlMFF1SSEnGcjAOCedY4ssupxgmru1yIsbNX2XtGOROFvcSmFC5YRFU4BW7wMn3ms8SuMU6M01ubt0LxuNs2KGzhMSBTLDHJJgntMY1y3E1GW82sNBRpq3FIrMGwobraW0xOpdVEOF1ELkw+kQDxIxwzyyazeyRQqcZ1Z5uhXRsuP7iR3p1G5R1CSF2JQLPoVUGcKoHcO+pX1sUqC7vn4r7ly3mjt7i6WE2rXc6w6ipl0RIhPM5ONRJ7gTjFRRtVFGU7Wu7c9Cs/JxJsCUyDU0EjiLLE6PwgXAPfgMRWfaKMqlh3fgTG9+wLeLY7mOIKVCSrgng7lFZufMjhRN3LK1KCoOy6nje21FrYW0NsvVpcXEYmAcqG1pxUvxKBtIBPgD50WrMVoqFNRjpdq5vbubAngvFlS2itYDGUmSOcuGI4o+kqMMDwz4E+3F9CyFOUal0rLjqavRtsGF4zcuC0qzyiIljiPiQdK5xk5JOR9VJMjhqaazcbs193bFLK5hjvLX8O0jCK8VywlZ8+mM5BIOOOf41l6kacVTklNa8HzOl1A3hQCgFAKAUAoDV2ps9LiJ4ZQSjjDAEgkZzzHEcqEZRUlZmptfd23uY445o9SRkFBkjGBjHA8RjurNyM6UZpKS3Ga+2RFLLDM6kvAWMRDEY1AA8AcHkOdYuZlCLab4EXd7k2kju5RwHbVIiyOsbt4sgOCazdkHh4N35km+xYTNFNow8KlIsEhVVhgjSOHLyrFyfZxunyMW2t3oLoo0isHT0JEYpIueeGUg48qymYnSjPVmfZGyY7ZCkesgtqYu7OxYgDJLEnuFYJQgoqyNHa26tvcSdawdJCNLNHIyFl+a+kjUKzchKjGTuZp93LZrX5H1eIMDsKSOTauYOc5GSc8aXM9lDLktoSqjAxWCw0F2LCLk3ej8MU6stk+j6uWeHPnS5Ds45s3EbN2LDBJNLEml5m1SnJOTxPfy4sTw8azcRpxi20t5it934Eglt1U9VKXMg1Nk9Z6XHORnypcKnFRceDNe83StpBDwdDCnVxskjq4QDGgsDkj+/jS5F0IO3QzWO7VtDHLEkeI5iTIpZiDqGk4yeHDwpczGlCKaS0Z62DsCK0VliMmDjg8jMAFzgKCcKOPdRu4p04w3Ga22RFHLNMqkST6etOo8dC6VwM4HDwrFzKgk2+Zqf7L23yT5HoPUA5062z6ev0s59LjzrNyPYwyZLaHnae7VtPKJn1K4XQSkrJqX5r6SNQpcSpQk7s92271qlu9qqDqZCxZNRPpc8HORy4Y5UuwqUFHLwPNnuzbpbyW3beKT0g8jMeQAwSezgAYxjlS4VKOXLwPlvupbLbvbFWkic5YSOzHIAA0knK4AGMY5UuFRjly8D3sjdqG3frEMrNpKAyTO+FJB0gMcAcB7qXMxpRi7r5m1srZEVvGYolKoWZiNRJy3M5JyKxclGCirIjrDc+2ikSQdYxj4xCSV3RPNFYkCs3K40Ip35FgrBcKAUAoBQCgFAKAUAoBQCgFAKA8ySBRliAPEnAoCKn3os0ODcw5+arhm9y5NZsyt1qa4o1ZN8IP+XHcy/9u2lPxKgUsR7ePBN+5mB96Jz+K2ddN4a9Ef1scUsY7aT3QZhO19qN6Gz44/OS4U/BazZGM9Z+zb3mNvu2/L5DF+sJ+oinokf/AKHy+J4bY22G9K/iT8yEH61FLodnXftfA8HdDaDentaX9GPT9Til1yMdhVft/A8ncGY+ltO7PqYj+amboO7P87PDdGgPpX103rf7aZjHdL75MxnoqhPO6uT+kv8ATTMO5R/MzG3RJB/mJ/bo/prOdkXgYc2Ym6Iou65lHrVT9lM7MdwjzZgfolcehekeuM/WJKZ+hjuL4T/fmYz0c7QT8Vfftyp9WaZlyMPCVUvRn8z6uwNuxehch/8Ay6v/AGLS8R2WKW6RswXe8Cc4Y5fzjF/K609EkpYtcF8Ce2VtzaJIFxs4gZ4tHNHw89LP/NUWkXwqVfaj8S21g2BQCgFAKAUAoBQCgFAKAUB5dcggEjzGMjzGQRQGo+zVb03lb/yMo9yFQfdQjkT3mMbBts6uoiLfOZAzfSIJrN2Y7KF72RvRRKowqhR4AYrBJJI90MigFAKAUAoBQCgFAKAUAoBQCgFAKAUAoBQCg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7" descr="data:image/jpeg;base64,/9j/4AAQSkZJRgABAQAAAQABAAD/2wCEAAkGBxQTEhUTExQWFRUXFRsYFRgYFxwdFxwbGRccGRkYGRweHyogGBwlHhcgITEhJykrLi4uGh8/ODMsNyktLysBCgoKDg0OGxAQGywkICQsLS0sLCwsLCwsLCwsNCwsLCwsLCwsLCwsLCwsLCwsLCwsLCwsLCwsLCwsLCwsLCwsLP/AABEIAMgA/AMBEQACEQEDEQH/xAAbAAEAAgMBAQAAAAAAAAAAAAAABQYDBAcCAf/EAEkQAAIBAwEEBgUFDgMJAQAAAAECAwAEERIFBiExBxMiQVFhMnGBkaEUUpKx0RUXIzNCcoKTorLBwtLhU1RiFiQ1Q2Nzg7Px8P/EABoBAQACAwEAAAAAAAAAAAAAAAACAwEEBQb/xAA4EQACAQIDBQQIBQUBAQAAAAAAAQIDEQQSIQUxQVFhExRxkSIyQoGhscHRI1Lh8PEVNFNikjMk/9oADAMBAAIRAxEAPwDuNAKAUAoBQCgFAKAUAoBQCgFNwNeS9Qd+fVxrSq7Rw9PfK/hqWRpTfAwNtMdyn28K0pbah7MX77L7liw74sxnah+b8f7VU9tS/J8f0Jd2XM+jan+n4/2rK20+MPj+g7t1MqbSXvBFbENsUX6ya+JB4eXA2Yp1bkQfrrfpYqjV9SSfz8t5VKEo70ZKvIigFAKAUAoBQCgFAKAUAoBQCgFAKAUAoBQCgFAKAUAoDSudoAcF4n4f3rk4rasKfo0/Sfw/X96l8KDerI6adm5n2d1cKtiatZ+nK/Th5G1GEY7jFVBIUAoBQCgFAbUF8y+Y8D9tb+H2lWpaN5lyf3Kp0YyJO3uVflz8O+vQYbGUsQvRevLias6bhvM1bZWKAUAoBQCgFAKAUAoBQCgFAKAUAoBQCgFAKA+E1htJXYIm9vS3BeC/X/avNY7aLrPJT0j8/wBDcpUcur3kfczrGjO5wqqWY+AAya5sIOclGO96FspKMXJ7kVj74Nn4yfQ/vXT/AKNienmaH9Vw/XyH3wbPxk+h/en9GxPTzH9Vw/XyJPYe8sF0zLEzalGSGXBxyyPGtbE4Gth0nNaPkbGHxlKu2oPcTFaZsigKzc792iMyFnJUkEhMjI4HBzxrpw2RiZRUrLXqc+W08PGTV3p0MX3wbPxk+h/epf0bE9PMx/VcP18jb2XvlazyrEhcM2dOpcAkDOM+yqq+zMRRg5ySsuTLKW0KNWahF6ssKnHEVoRk4u8XZm61clrG81cG9L669JgNoKt6E/W+f6mnVpZdVuNyuqUCgFAKAUAoBQCgFAKAUAoBQCgFAKAUAoBQEZtO5ydA5d/2V5/auMzPsY7lv+xt0KftMj64psGptez66CWLONaMoPgSOBq2hV7KrGfJpldan2lOUOaOS7d3QntYutkaIrqC4VmJyc+Kjwr1uG2lSxE8kE779bfc8ziNn1KEM8mv37iv10DQLFuBedXexeD5jP6Q4ftAVztq08+Fl018v0N/ZtTJiF10Ox1449Uae2bvqoJZfmRsR68cPjV2Hp9pVjDm0VVp9nTlLkjg1e8PGChg6Hu7uJPDcxyyPFpRtXZLEkgcBxUd9eexe16VWjKEE7vnb7newuzKlOqpyasuV/sdCrzx2z6DRNp3QJqyuNa+Y5/bXrcDiu8U7vet/wB/eaFWGRmxW6VigFAKAUAoBQCgFAKAUAoBQCgFAKAUBiuZdKk+711r4qt2NKU+Xz4EoRzSSIImvGttu7OifKAUBSulaT/dol8Zgfcjf1V2thr8aT/1+qOTth/gpdfoyjbp2Ymuo4m5MHB/VtXcx9V0sPKa4W+aOPgqaqVlF8b/ACZHxO0MoPJo3B9qN9orYklVg1wa+ZQm6dTqn8jvkUgZQw5MAR6iMivBSi4tp8D2id1dFW6S7vRZlO+R1X2DtH90e+upsanmxObkm/oc7atTLQtzdvqc+3Z2b1zTHHCO2lf9LQVX4nPsr0GNr9kodZRXuvqcTCUe0cnyi38CFNbpqHf7GXVFG3zkU+9Qa8BVjlnJcmz2tN5oJ9DPUCYoDYsZdLjwPA1u7Pr9jXT4PRldWOaJN1600BQCgFAKAUAoBQCgFAKAUAoBQCgFAKA0NrPwUeJz7v8A7XF2zUtCMObv5fybGHWrZF1582xQCgOfdLUvC2X/ALhP7AH1mvQbBj/6Pw+pxNsvSC8foQnRrHm+U/Njc/DT/NW9tmVsK1za+5qbKjfEX5Jmrv3ZdVeyjHByJB+mMn9rNWbLq9pho9NPL9LFW0aeTES66+f6nSdx7vrLKE96roP6BwPhivN7Sp9niZrnr5nfwFTPh4v3eRUula7zLDF81C59bHA+C/GuvsKnanKfN28v5OZtipeUYclc3ejPZ/8Au08hH4wlB6lU/wAWPuqjbNb8aEF7Ovn/AAXbKpfgylz0ObivSHAO47rSarO3P/RQe5QP4V4bGq2JqL/ZnsMI70IeCJStY2BQCgJ+B8qD4gV7TD1O0pRlzSOdJWk0ZKuIigFAKAUAoBQCgFAKAUAoBQCgFAKAjNr819Rrz+2vXh4P6G3h9zI+uKbAoBQHMuleXM8KeERb6TkfyV6bYUfwpS6/Jfqef2zL8SMen7+Rj6Ko83MjeEJHvdfsNS25K1CK/wBvoyOx4/it9Psb3SvZfiZh5xt+8v8ANVGwqvr0/f8AR/Qu2zT9Wp7v38TP0UXeY5ovmsHHqYYP7o99Q27TtOFTmreX8k9j1LwlDk7+ZUd9bzrb2Zu5W0D9AafrBrrbNp9nhoLmr+epzMfUz4iT93kdV3UsuptIExg6AzfnN2j8TXlcdV7XETl1+C0PSYSn2dGMenzOK30WiR1+a7L7mIr2tKWaClzSPJVY5Ztcmdf3Bl1WEPlrHukbHwxXkNqxti5+75I9Rs53w0ff8ywVzzdFAKAnLH8Wvqr12z/7aHgaFX12Z63CsUAoBQCgFAKAUAoBQCgFAKAUAoBQEftdeCnzx7//AJXE21C8YT5Nrz/g2cO9WiMrgG0KAUBybpNkze4+bEg+tv5q9ZsWNsNfm39jzW1nev7kSfRKnauG8BGPeWP8K1dvPSmvH6GxsZazfh9Sz792XW2UvigEg/ROT+zmuZsur2eJj108/wBTobQp58PLpr5HPdwdpiC5Ysey0T5/RXWP3fjXodqUHWopLemvjp9TibNrKnVd+Kfw1IvY9sbi6jQ8TJINXqJy3wzW1iJqhQlJcFp9DWoQdask+L/k7rXhT2JwzeWPTd3A/wCs/uLEj669zg5ZsPB/6r5HjsWrV5rqzo/RlLmyx82V1+Ct/NXnNtRtib80vqvod/ZUr4e3Jv7lsrknSFAKwCft1wqjyFe0w0MlGMeSRzpu8mzJV5EUAoBQCgFAKAUAoBQCgFAKAUAoBQGG7i1KR393rrVxlDtqMoLfw8SdOWWSZBV486AoBQHGd/JM38/kVHujUV7LZathIe/5s8ptF3xMvd8kWzonj/Azt4yKPorn+auVt2X4kF0/fyOnseP4cn1LxLGGUqeTAg+ojBrhxk4tNcDrtXVmcCvLcxSPGeaMyn2EivfU5qpBTXFJni6kHCbjydi19F9lrumkI4RocfnP2R8NVcrbdXLQUPzP4L9o6WyKeaq58l8zqleVPRnGN+kxfzj/AFKfein+Nez2Y74WHv8Amzym0VbEy/fAt/RRJ+AmXwlB96gfy1yNux/Fg+n1/U6mx3+FJdS8VwzrigM1nFqcDu5n1CtrBUO2rRjw3vwRCpLLG5O17A54oBQCgFAKAUAoBQCgFAKAUAoBQCgFAKAidpW2DqHI8/I15vamE7Ofax3Pf0f6/M3KFS6ys0q5Jec/6R9tXEM0aRSNGpj1HTwySxByfIAe+vQbHwtGrTlKcU3e2pxNqYmrTnGMHZWOfXE7SMXdizMcknmT516CEIwioxVkjhznKbzSeps2O154VKxSuik5IVsDOMZ+FVVcNSqu84pvqWU8RVpq0JNHZd2bp5bWGSTi7ICx8e7Pt5+2vG42nGnXnGO5M9ZhZynRjKW9o5t0h7OKXrsqkiRVfgO/Gk/Fc+2vS7JrKWGSb3XRwNp0XGu2lv1LZ0Y2JS2aQjBkkPr0r2R8c1ydtVs9dRXBfF/tHT2VSyUcz4s1ukra80JgWKRowwcsV4EkaQBnyz8as2NhqVVTdRJ2tv8AeV7Vr1KWVQdr3Oc3d08rF5GLscZZjknAwPgK9HTpxpxywVkcCc5TeaTuzNYbUmgz1UjR6satJxnGcZ95qFXD0qtu0inbmTpV6lK+R2ude3LvZJrOKSU6nOoFjzOHIBPsFeQ2jShSxEow3afI9RgakqlCMpbybrSNsmbC30rk8zz+yvU7OwnYU7y9Z7+nQ0a1TM9NxtV0SoUAoBQCgFAKAUAoBQCgFAKAUAoBQCgFAfHUEYPKozhGcXGSumZTad0Q15aFDnmvj9teWxuBlh3dax58vE3adVT8SOu7CKXHWxRyY5a0VsZ54yOFalOtUp+pJrwbRKdKE/WSfirmt9wbX/LQfqU+yrO+Yj/JL/p/ch3aj+ReSH3Btf8ALQfqU+ynfMR/kl/0/uO7UfyLyRIKoAAAAAGAByA8BWu227suStuPWawD5WQYLuzjlAEsaSAHIDqGAPiMjhU6dWdN3hJrwdiE6cJ6SSfiav3Btf8ALQfqU+yre+Yj/JL/AKf3Id2o/kXkh9wbX/LQfqU+ynfMR/kl/wBP7ju1H8i8kb8UQUBVAUAYAAwAO4ADlVDbk7vVstSUVZbiWsbLHabn3Dw8/XXf2fs7JarV38Fy6vr8vE1ata+kTfrtGuKAUAoBQCgFAKAUAoBQCgFAKAUAoBQCgFAKA+EVhpNWYI+52d3p7vsriYrZKfpUfL7GzCvwkR8kZU4IxXEqUp03aaszZUk9x5qBkUAoBQCgFAZoLZm5Dh4nlW1h8HWr+qtOb3fvwITqRjvJS1swnHmfH7K9DhNn06Hpb5c/salSq5eBs1vlQoBQCgFAKAUAoBQCgFAKAUAoBQCgFAKAUAoBQCgFAeWUHgRmozhGatJXXUym1uNaTZ6HlkequdV2TQn6t14fqWxryRrtss9ze8Vpy2LL2Z+aLFiFxR4OzW8R/wDvZVL2PX5r4/Yl3iJ9GzG8R8aytjVuMl8R3iPIyJsvxb3CtiGxV7c/JfyQeI5I2YrNF7s+vjW/S2fh6eqjd9dSqVWT4mxW6VigFAKAUAoBQCgFAKAUAoBQCgFAKAUAoBQCgFAKAUAoBQCgFAKAUAoBQCgFAKAUAoBQCgFAKAUAoBQCgFAYrq4WNGkc6URSzHwVRknh5ChhtJXZVvvk7O/xz+qk/pqWVmt3yjzLJszaEdxEs0Tao3GVOCO/B4HiOIqJsRkpK6I7bu9drZsqXEmhmGoAIzcM4z2Qccayk2QqV4U9JMwbJ33srmVYYZS0jZ0gxuM4BY8SoHIE+yji0Rhiac3li9SbvbyOFDJK6oi82Y4ArBdKSirsp8/SnYq2B1rj5yx8P2iD8KlkZqPHUk+JYtg7xW14pMEgfHpLxDj1qeOPPlWGmjYp1YVPVZh27vZa2jrHPJoZl1ABGbhnGeyDjiD7qJNkaleFN2kyM++Ts7/HP6qT+ms5WV98o8yS2PvdZ3LaIZ1ZzyUgqx9QYAt7M1hposhXpz0izf2vtWK2iM0zaUUgE4J5nA4AEniawlcsnNQWaRXvvk7O/wAc/qpP6allZr98o8zNbdIWz3YKLgAn5yOo9rMoA9pplZJYuk3a5Zo3DAMpBBGQQcgg8iD3iomwVe46Q9no7I0x1KxVsRyEZBweIXB4ipZWazxdJOzZv7C3stbt2SCTWyrqIKMvDOM9oDPE/GsNNE6deFR2ize2ttaG2j6yeRY15ZPMnwUDix8gKJXJznGCvJlUHSnY6tP4bHzur7Puzq+FZyM1u/Ur21Jld87ItCizBjOQIsKxBJbSA3DsHPDBxjvrGVl3eKemu/cT9YLip7Y6Q7G3YoZDIwOCIl1AHw1EhfjUlFs1qmLpQdr+Rl2Hv7ZXLCNJCjn0VkGkk+APFSfLOaOLRmniqc3ZPUmds7WitYjLO2hAQM4J4k4AwASawlctnOMFeRC2nSDs+R1jWftMwVcxyAZJwMkrge2s5WVRxVKTsmWO6uFjRpHOERSzHwCjJPuFRL20ldlW++Ts7/HP6qT+mpZWa/fKPMndh7bhu4zJA+tQxUnSVwQAcYYA8iKw1Yup1I1FeJE7d38s7VzG8heQekka6iPIngoPlnNZUWyqpiqdN2b1MexukKyuGCCRo3PJZF058gRlc+Wcmji0Yp4unPRPzJjYO34LxGe3cuqtpOVZeOAeTAdxrDVi2nVjUV4knWCwxzwq6sjgMrAqwPIgjBB8iKGGk1ZnCd5tiI+1XtLdBGvBVC8s9SHPxzVqelzjVqSlXyR0/gvXQxf67N4jzilOPzXGofHVUZ7zdwMr07cin7+KbvaN1pPZt4CfZEoLD6bkVKOiNXEp1KsuiLH0NbPheF5jGpmjmZVfHaCmNeX0iPbUZ7y/AQi4Zra3IXpA2hJf7RWyjPYSQRqO7WfTkYd+niPIKfE1mOiuU4mTq1VTW46Ds7cOxijEZgSQ47TyDU5Pec/k+oYqGZm/HDUoq1jmu9uym2RfRTWxIRstGCSeRAeJj+UvEc+OG8RmrE8y1OdWg8PUUobi977WlvdbOe86tWf5OGic+koOGA9mfrqCumb1eMJ0nO3ArHRXu1a3VvK9xEJGWXSCSwwNCnHAjvNSm2ma2DownBuS4mh0nbrw2TQy22qMOT2dROlkwQyknUOfjw4VmLvvK8XQjStKGh07ZCre2EJuEEgkiRnBHAsADny4jNVvRnShapTWbicl2HsmGTbTWzoDD19wujiBhBIVHA54aR7qsb9E5VOnF4nK1pd/Uuu+W4FmtpNLDH1UkUbSAhmIOgaipDEjiBjhg5xUVJ3NyvhKeRtKzRg6FNoO0M0LElY2Up5a9WQPLK5x5mk1qYwE24uPIiemHY8EPUvFEqNI8hkK/lHsnj7SffWYMqx9OMUmkXXo82RBHaQTJGqyyQrrccznic+2oyepuYanGME0tbHPuke467aywzOUhRokznAVX0s7+APa5/6R4VOO40MVLNXUZbtDpi7mWHV6PksRXGM6e3jx1+lnzzVd2dHu9K1sqOZbU3Y+RbWtUj1NE80Tx54kDrRqUnv04znwIzVildHOnQ7OvHLuui4dLe8DW9usMbaXnJBI5iNcaseGcgerNQgrs28bWcIWW9mr0e7hwfJ0nuYxLJKupVfiqofR7PIkjjk+PvzKRDDYWKjmkrtmp0l7jwpA11bIIymOsRfRKk41AfkkeXDGaRlwI4vDRy54q1iX3Bv02lYmG6USmJgj6uOoDijnvz3Z79J8axJWZbhpqtStLWxyfbWz/wDerpIk7MUkp0j8lEcj3AfAVbfQ5c4Nzko8LnYujzb631mY5sPIg6uYHjrUjAY+OoZB8w1VSVmdbDVVVp2fgyg7+7Hgh2nBDFGqRssRZRnB1Ssp94GKlF6GniKcY1opLQ6VtyBLHZ9wbVBFhGYae5iAur1jn7KgtXqb9RKnTeTQoXRJsK1uOuknVZZFYBUfiApGdZU+lk8OOcY86nNtGlgqUJ3lLVls3t6P7aaFzBEsMyqSnVjSrEDOllHDjyzjI+BipNGzXwsJR9FWZHdCakW0+QR+G7x/oWsz3kMArQfidGqBvCgOO7GPWbxOfmzS/sRsn1irH6py4eli2/EkNznFnta+t24IytIPUp6xfcjn3Vh6pFlD8OvOPvNPcWzM9vtS6YcZUkQesq0jfFl91ZlpYhh4541Jvjc3+g+bMdyng0bfSDD+WsTJbPfoyRXtzeO3e1z6+49+mWpP1Sij/de9/U7hVR2DmnTeB1Nv49Y2PVp4/wAKnDec/aHqLxM9uT/s4c/5dvd1hx8MU9omv7X3FL3M2rtCCGX5HEHj1lpGKasEKM947gDUpJX1NPDzrRi8i0MmyrS623cZmmULGBq5DSrH/loOZOOZ8snkKO0UIRnip+k9x26ztlijSNBhUUKo8AowPgKqOwkkrI4O1xPHtiZ7VNcwubjQuM5yZA3DI/JJNXezqcW8liG4b7v6m1tzeHaN1ILGcrEzsqtHgICWwVDniccRwzxz31hJLUnUrVpy7OWh1HcbdcWEBQsHkc6pGHLOMBR5D+J9VVydzo4ej2UbcSo9OHo2v50n1JU4GrtDdEum43/D7X/sp9VQe83KH/nHwILfnc6K/k1RTIl0i4ZSQdS92sDtLjPpY7/VWYysUYjDRqu6epS/uRtmw/FmbQvLq26xOHghzj6NTvFmp2eJpbvuWDc7pNaSRYLxVVmbSsqjA1HgA692TwyPcOdRcORfQxuaWWaIfptJ+VReHUcPXrbP8KzDcVY++deB13ZgAhjC8urXHq0jFVnUjuRpb3AfIbrPLqJP3DWVvIVv/OXgznnQcTruvDTFn15fH8anM0Nne0a256g7duQQCC9yCDyILngaS9Uxh/7iXvNe4jbYu1Awybd+XnEx7S+bIePsX51Z9ZEWnhq1+DM/SPKG2taMpBVo4CpHIgzOQRWI7mSxTvXi/A63tBIzE6zaerZSr6jhdJGDknlzqs6crW13HJNo9G1xG3XWEwkTmhD6ZAPJh2W9eR6qszricuWDnF5qTNVN6trWDAXAdlzjEy5B9Ug4k/pGs2T3Ee3r0fX+P3Oobobzx38PWICrqcSITkqTy496nuPkfCq2rHRoVlVjdE7WC4xXNyka6pHVF8WYAceXE0MNpbzjfR/eR/daeaSRFU9cwZmABLyDGCeeQTVkvVOXhpLt5N9Tb6X4GhuoriM462F42PqBVveknwpDXQzjk4zU1xVi3bl20dtsqISssYkQsxdgoJlyQMnv04HsqL1Zt0IqFFXKX0M3yRTTrI6pqRMamAyVYjAzzPaqUzUwEknJMwb6Wr7O2ot2i5R5OtXwJP41M9xOT7GFZWqsRrxdGtnW793OqbP3ntJoxKk8YXGTqcKy+TAnINV2Z0o1oSV0zlO/+2PuleRW9r21TKIe5nYjU35oCjj5E8qsirK7OZianb1FCBfN7UittlPbdYgZbcIilgGbTgZAzk5IqC1ZvVrQouN+BB9DF3GsEsbOgdp+ypYBm7C8geJrM95RgJLI11K+rfcnbB7oWb2dTKf5T+5UvWiUf2+I6fRnZUv4ihkEiGMc3DAoMc8tnFVHWzK17nF93buNdvNIXUR/KLk6ywC4Ky4Orlg5Hvq1+qcik13q/V/UmemLZgPUX0RyDhGZTw+dG4I9oz+bWIPgXY6G6oi87n7xR3dvG2tetKfhEyNQZeyx08wCeI9YqDVmblGqqkE+JRemm8jcW6pIjMrSBgrAlT2RhgDw5d9Tgae0JJpWLruDeRtY26LIjOsKalDAsvDvAORUHvNzDyTppLkc7vdtrZ7emmcEpq0PjnpaNeI8cHB9lTSvE0J1ezxLb3HVbfb9q661uIiuM56xR78nh7ahZnSVSDV00cW38liu9pEWeH16EyvJ5ORYePcM+RPnVkdFqcjEtVK3oF26YNhNJbx3CjU0GRJj5jYy3sI9xPhUYPU28dScoKS4G50db4Qy20cMsipNEoQhiBqVeCspPPhzHPIrEo2ZPC4iM4JN6o1OlDe6FbZraGRXkk7L6SCETm2SOGTyx5msxjqRxeIioZYvVmx0X7LFnZGaciMzMGy5C4QcIwSeWck/pCsSd2SwdPs6d5aXKpujeRrtueRpEVC9xhywCnLnGDnBzUpeqa2HkliJO/M6FvrsFNoWhCFWcDXA4IIJxyyPyWHD3HuqCdmb1ekqsLL3HELK4ka4tlkzmJ44gDzAWUnSfUWI8vZVr3HHhKTnFPhodq6UP+GT/of+1arhvOtjP/F/viQHRdvdALZbWaRY5IyQus4VlLFhgnhkZxj1VmUdSnB145MjeqJ3frbdoLKZJJI3LxsEQMGYsR2SAOWDg57sViKdy7EVKaptNlU6ELZ9VzJg6MIme4sCTj2A/tCpTNbZ6fpM6vVZ0iL3j2DFew9TNqC6gwKnByM+R8TWU7FdWlGpHLIq46KLL50/01/pqWdmv3Gl1LPt3d23u0WOdCyocrhipBxjmDnlUU7GxUpRmrSRj3g3Zhu4Ugk1KiMCug4I0qVA4g8MGidjFWjGpHKyvR9FVkCDqmOCDguvd+jUs7KFgaS5lu2tsuK5jMUyB0Pce4+IPNT5ioJ2NqcIzVpIo0/RHbFsrNMo8OyceQOn681POzTeAhwbLPu1ujbWWTCpLkYMjnLkeGeSjyAFRbbNilQhS9VGDebcq3vpFlmMgZV0DQwAxknjkHxNZUmiNXDQqu8jR2Z0a2kEscytMWjYMoLjGRxGcKKOTZGGDpxkpK5Jb0bn298yNNrDICAUIBIJzg5Bzj+JrCk0TrYeFW2YWm59vHZvZDX1UhJYlu3kkHIOMfkju7qX1uFQgoZOBCfeosvnT/TX+mpZ2U9xpdSyTbuQtZiyOoxBAg49rs4IOcc8jPKo31ubLpRcMj3Efu5uLbWUvXRGQvpK9tgRgkE8gOPCsuTZXSw0KbvE0Lrovs5Hdy0wLsWIDjGWOTjs8uNM7ISwVOTu7knuzuVb2MjSQmQsy6TrYEYyDwwB4Cjk2WUsPCk7xE+5Nq9xNcSKztMul1Y9j8niBjIPZHHPCsZmHh4OTk+JAXHRHalsrLMg+b2Tj1Ern35qWdlDwFO+jZYN2tyrWyOuNS0mMdY5ywHlwAX2CouTZfSw8Keq3liZcjB4g86wXlH2v0XWcrF4y8BPNUwU9ikcPUDipKbNOeCpyd1oZNh9GdnA4dtczA5HWY0A+OkAZ9uaOTZmng6cHfeWLeHYkd5CYJdQUkHsnBypyO41hOxfUpqpHKyrfeosvnT/AE1/pqWdmt3Gl1LhsjZyW8KQR50IuFycn21A24RUIqKIHaG4NpLc/KT1iyF1chWAUsuDnGO/HGpZnaxTLC05Tz8Sb25spLqB4JNWh8Z0nB4EMMH1isJ2LalNVIuLK7f9G9lJFHHh1Ma6RIrDWRnPa4aW5+FZzMolhKcklyI606JbVWy8szj5uVUH14GfcRWc7K1gKaerZedn2McEaxRIEReSjl/c+dQNyMVFWRs0JCgFAKAUAoBQCgFAKAUAoBQCgFAKAUAoBQCgFAKAUAoBQCgFAKAUAoBQCgFAKAUAoDzI+ASeQGfdQEDuZvQt/C0qp1ZVyrLq1dwIOcDmD4dxrLVimhWVWN7WPOzt60mv5rJU/FJq6zVwJBUMunHDBfHPuNLaXMRrqVV07buJYSwzjPGsF59zQHnWMZyMePdQHqgPjMBzOKAid69s/I7SW406igGlfEswUZ8snJrKVyutU7ODkfd3vlekm7aAk6SghVhpyO0GLE57sY86Owp57enb3EtWCwUBAbn7be6heSUIpWeSMaQQMKcDmTxrLRVRqOau+ZPMwHE8KwWmrtTaCwQyTuCVjQuQuCSAM8MkDPtoRlJRi5M97Pu1mijlXIWRFdQeeGUMM478GjEJKUVJcTOzAczihIFh48+VAGYDmceugNHbm1UtYHnkDFEAJCgFuJA4ZIHf40RCc1CLkzxtbbUdvbNdOGKKqsQoGrDEAcCQPyvGs2E6ijHMzfhkDKGHIgEe0ZrBJO56VgeRzQyCw8efKgAYZxnj4UB9oBQCgFAKAUAoCK3quers7l/mwPj16SB8ayt5XVdoN9CibHmGy3ikbhHcbPV2HjPBHqI9qn3mpPU1IPsWm+MfihsKya2vdnu/4y5t5jL3Euxacg+eWC+yj1QhFwqQb3tO/wAzzsPY8N3s6a9uMm5PWu0pYhomTJULx7AXAOPP1UejFOEZ0nOW/XXkY4YzfTbJFzqPWW0vWYYqXCg8yOOGAGfEE03XMJdo6ebkza23Y52hHZJbpLBDbB4rd5THGSWILk4bWRywfM1jgSnH8VQSukt1yzbjbLnt0mSVVSMyaoIxIZAikcUDEDgDy4d5rDL6EJRTT9xDbN2XFf3t/wDLF60wyCKJGJwiYPaUA8C2M5rO5FcYRqVJZ9baFc2inWbGuTJmQ2t00VtIxJOjrIxnP5XAkZ8PVUlvNeazUHfWzsvgdT2LsuK3iEcKBEPawM8yBk8T5VBnQhCMFaJzNbYnrtig6dV9kf6bcp1wx6iq/SqXU0bXvQ6/DeSW6t215dWYfObK2brQe6Yt1OD54TV7aPQnSl2k439la+O4i7Hd+CXZt9cSKWkjkuDGSzYQr2gVUHAyefjS+pCNKMqUpPqTl1JDcRWEUsD3lw1ssip1mlMFF1SSEnGcjAOCedY4ssupxgmru1yIsbNX2XtGOROFvcSmFC5YRFU4BW7wMn3ms8SuMU6M01ubt0LxuNs2KGzhMSBTLDHJJgntMY1y3E1GW82sNBRpq3FIrMGwobraW0xOpdVEOF1ELkw+kQDxIxwzyyazeyRQqcZ1Z5uhXRsuP7iR3p1G5R1CSF2JQLPoVUGcKoHcO+pX1sUqC7vn4r7ly3mjt7i6WE2rXc6w6ipl0RIhPM5ONRJ7gTjFRRtVFGU7Wu7c9Cs/JxJsCUyDU0EjiLLE6PwgXAPfgMRWfaKMqlh3fgTG9+wLeLY7mOIKVCSrgng7lFZufMjhRN3LK1KCoOy6nje21FrYW0NsvVpcXEYmAcqG1pxUvxKBtIBPgD50WrMVoqFNRjpdq5vbubAngvFlS2itYDGUmSOcuGI4o+kqMMDwz4E+3F9CyFOUal0rLjqavRtsGF4zcuC0qzyiIljiPiQdK5xk5JOR9VJMjhqaazcbs193bFLK5hjvLX8O0jCK8VywlZ8+mM5BIOOOf41l6kacVTklNa8HzOl1A3hQCgFAKAUAoDV2ps9LiJ4ZQSjjDAEgkZzzHEcqEZRUlZmptfd23uY445o9SRkFBkjGBjHA8RjurNyM6UZpKS3Ga+2RFLLDM6kvAWMRDEY1AA8AcHkOdYuZlCLab4EXd7k2kju5RwHbVIiyOsbt4sgOCazdkHh4N35km+xYTNFNow8KlIsEhVVhgjSOHLyrFyfZxunyMW2t3oLoo0isHT0JEYpIueeGUg48qymYnSjPVmfZGyY7ZCkesgtqYu7OxYgDJLEnuFYJQgoqyNHa26tvcSdawdJCNLNHIyFl+a+kjUKzchKjGTuZp93LZrX5H1eIMDsKSOTauYOc5GSc8aXM9lDLktoSqjAxWCw0F2LCLk3ej8MU6stk+j6uWeHPnS5Ds45s3EbN2LDBJNLEml5m1SnJOTxPfy4sTw8azcRpxi20t5it934Eglt1U9VKXMg1Nk9Z6XHORnypcKnFRceDNe83StpBDwdDCnVxskjq4QDGgsDkj+/jS5F0IO3QzWO7VtDHLEkeI5iTIpZiDqGk4yeHDwpczGlCKaS0Z62DsCK0VliMmDjg8jMAFzgKCcKOPdRu4p04w3Ga22RFHLNMqkST6etOo8dC6VwM4HDwrFzKgk2+Zqf7L23yT5HoPUA5062z6ev0s59LjzrNyPYwyZLaHnae7VtPKJn1K4XQSkrJqX5r6SNQpcSpQk7s92271qlu9qqDqZCxZNRPpc8HORy4Y5UuwqUFHLwPNnuzbpbyW3beKT0g8jMeQAwSezgAYxjlS4VKOXLwPlvupbLbvbFWkic5YSOzHIAA0knK4AGMY5UuFRjly8D3sjdqG3frEMrNpKAyTO+FJB0gMcAcB7qXMxpRi7r5m1srZEVvGYolKoWZiNRJy3M5JyKxclGCirIjrDc+2ikSQdYxj4xCSV3RPNFYkCs3K40Ip35FgrBcKAUAoBQCgFAKAUAoBQCgFAKA8ySBRliAPEnAoCKn3os0ODcw5+arhm9y5NZsyt1qa4o1ZN8IP+XHcy/9u2lPxKgUsR7ePBN+5mB96Jz+K2ddN4a9Ef1scUsY7aT3QZhO19qN6Gz44/OS4U/BazZGM9Z+zb3mNvu2/L5DF+sJ+oinokf/AKHy+J4bY22G9K/iT8yEH61FLodnXftfA8HdDaDentaX9GPT9Til1yMdhVft/A8ncGY+ltO7PqYj+amboO7P87PDdGgPpX103rf7aZjHdL75MxnoqhPO6uT+kv8ATTMO5R/MzG3RJB/mJ/bo/prOdkXgYc2Ym6Iou65lHrVT9lM7MdwjzZgfolcehekeuM/WJKZ+hjuL4T/fmYz0c7QT8Vfftyp9WaZlyMPCVUvRn8z6uwNuxehch/8Ay6v/AGLS8R2WKW6RswXe8Cc4Y5fzjF/K609EkpYtcF8Ce2VtzaJIFxs4gZ4tHNHw89LP/NUWkXwqVfaj8S21g2BQCgFAKAUAoBQCgFAKAUB5dcggEjzGMjzGQRQGo+zVb03lb/yMo9yFQfdQjkT3mMbBts6uoiLfOZAzfSIJrN2Y7KF72RvRRKowqhR4AYrBJJI90MigFAKAUAoBQCgFAKAUAoBQCgFAKAUAoBQCgP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9" descr="data:image/jpeg;base64,/9j/4AAQSkZJRgABAQAAAQABAAD/2wCEAAkGBxQTEhUTExQWFRUXFRsYFRgYFxwdFxwbGRccGRkYGRweHyogGBwlHhcgITEhJykrLi4uGh8/ODMsNyktLysBCgoKDg0OGxAQGywkICQsLS0sLCwsLCwsLCwsNCwsLCwsLCwsLCwsLCwsLCwsLCwsLCwsLCwsLCwsLCwsLCwsLP/AABEIAMgA/AMBEQACEQEDEQH/xAAbAAEAAgMBAQAAAAAAAAAAAAAABQYDBAcCAf/EAEkQAAIBAwEEBgUFDgMJAQAAAAECAwAEERIFBiExBxMiQVFhMnGBkaEUUpKx0RUXIzNCcoKTorLBwtLhU1RiFiQ1Q2Nzg7Px8P/EABoBAQACAwEAAAAAAAAAAAAAAAACAwEEBQb/xAA4EQACAQIDBQQIBQUBAQAAAAAAAQIDEQQSIQUxQVFhExRxkSIyQoGhscHRI1Lh8PEVNFNikjMk/9oADAMBAAIRAxEAPwDuNAKAUAoBQCgFAKAUAoBQCgFNwNeS9Qd+fVxrSq7Rw9PfK/hqWRpTfAwNtMdyn28K0pbah7MX77L7liw74sxnah+b8f7VU9tS/J8f0Jd2XM+jan+n4/2rK20+MPj+g7t1MqbSXvBFbENsUX6ya+JB4eXA2Yp1bkQfrrfpYqjV9SSfz8t5VKEo70ZKvIigFAKAUAoBQCgFAKAUAoBQCgFAKAUAoBQCgFAKAUAoDSudoAcF4n4f3rk4rasKfo0/Sfw/X96l8KDerI6adm5n2d1cKtiatZ+nK/Th5G1GEY7jFVBIUAoBQCgFAbUF8y+Y8D9tb+H2lWpaN5lyf3Kp0YyJO3uVflz8O+vQYbGUsQvRevLias6bhvM1bZWKAUAoBQCgFAKAUAoBQCgFAKAUAoBQCgFAKA+E1htJXYIm9vS3BeC/X/avNY7aLrPJT0j8/wBDcpUcur3kfczrGjO5wqqWY+AAya5sIOclGO96FspKMXJ7kVj74Nn4yfQ/vXT/AKNienmaH9Vw/XyH3wbPxk+h/en9GxPTzH9Vw/XyJPYe8sF0zLEzalGSGXBxyyPGtbE4Gth0nNaPkbGHxlKu2oPcTFaZsigKzc792iMyFnJUkEhMjI4HBzxrpw2RiZRUrLXqc+W08PGTV3p0MX3wbPxk+h/epf0bE9PMx/VcP18jb2XvlazyrEhcM2dOpcAkDOM+yqq+zMRRg5ySsuTLKW0KNWahF6ssKnHEVoRk4u8XZm61clrG81cG9L669JgNoKt6E/W+f6mnVpZdVuNyuqUCgFAKAUAoBQCgFAKAUAoBQCgFAKAUAoBQEZtO5ydA5d/2V5/auMzPsY7lv+xt0KftMj64psGptez66CWLONaMoPgSOBq2hV7KrGfJpldan2lOUOaOS7d3QntYutkaIrqC4VmJyc+Kjwr1uG2lSxE8kE779bfc8ziNn1KEM8mv37iv10DQLFuBedXexeD5jP6Q4ftAVztq08+Fl018v0N/ZtTJiF10Ox1449Uae2bvqoJZfmRsR68cPjV2Hp9pVjDm0VVp9nTlLkjg1e8PGChg6Hu7uJPDcxyyPFpRtXZLEkgcBxUd9eexe16VWjKEE7vnb7newuzKlOqpyasuV/sdCrzx2z6DRNp3QJqyuNa+Y5/bXrcDiu8U7vet/wB/eaFWGRmxW6VigFAKAUAoBQCgFAKAUAoBQCgFAKAUBiuZdKk+711r4qt2NKU+Xz4EoRzSSIImvGttu7OifKAUBSulaT/dol8Zgfcjf1V2thr8aT/1+qOTth/gpdfoyjbp2Ymuo4m5MHB/VtXcx9V0sPKa4W+aOPgqaqVlF8b/ACZHxO0MoPJo3B9qN9orYklVg1wa+ZQm6dTqn8jvkUgZQw5MAR6iMivBSi4tp8D2id1dFW6S7vRZlO+R1X2DtH90e+upsanmxObkm/oc7atTLQtzdvqc+3Z2b1zTHHCO2lf9LQVX4nPsr0GNr9kodZRXuvqcTCUe0cnyi38CFNbpqHf7GXVFG3zkU+9Qa8BVjlnJcmz2tN5oJ9DPUCYoDYsZdLjwPA1u7Pr9jXT4PRldWOaJN1600BQCgFAKAUAoBQCgFAKAUAoBQCgFAKA0NrPwUeJz7v8A7XF2zUtCMObv5fybGHWrZF1582xQCgOfdLUvC2X/ALhP7AH1mvQbBj/6Pw+pxNsvSC8foQnRrHm+U/Njc/DT/NW9tmVsK1za+5qbKjfEX5Jmrv3ZdVeyjHByJB+mMn9rNWbLq9pho9NPL9LFW0aeTES66+f6nSdx7vrLKE96roP6BwPhivN7Sp9niZrnr5nfwFTPh4v3eRUula7zLDF81C59bHA+C/GuvsKnanKfN28v5OZtipeUYclc3ejPZ/8Au08hH4wlB6lU/wAWPuqjbNb8aEF7Ovn/AAXbKpfgylz0ObivSHAO47rSarO3P/RQe5QP4V4bGq2JqL/ZnsMI70IeCJStY2BQCgJ+B8qD4gV7TD1O0pRlzSOdJWk0ZKuIigFAKAUAoBQCgFAKAUAoBQCgFAKAjNr819Rrz+2vXh4P6G3h9zI+uKbAoBQHMuleXM8KeERb6TkfyV6bYUfwpS6/Jfqef2zL8SMen7+Rj6Ko83MjeEJHvdfsNS25K1CK/wBvoyOx4/it9Psb3SvZfiZh5xt+8v8ANVGwqvr0/f8AR/Qu2zT9Wp7v38TP0UXeY5ovmsHHqYYP7o99Q27TtOFTmreX8k9j1LwlDk7+ZUd9bzrb2Zu5W0D9AafrBrrbNp9nhoLmr+epzMfUz4iT93kdV3UsuptIExg6AzfnN2j8TXlcdV7XETl1+C0PSYSn2dGMenzOK30WiR1+a7L7mIr2tKWaClzSPJVY5Ztcmdf3Bl1WEPlrHukbHwxXkNqxti5+75I9Rs53w0ff8ywVzzdFAKAnLH8Wvqr12z/7aHgaFX12Z63CsUAoBQCgFAKAUAoBQCgFAKAUAoBQEftdeCnzx7//AJXE21C8YT5Nrz/g2cO9WiMrgG0KAUBybpNkze4+bEg+tv5q9ZsWNsNfm39jzW1nev7kSfRKnauG8BGPeWP8K1dvPSmvH6GxsZazfh9Sz792XW2UvigEg/ROT+zmuZsur2eJj108/wBTobQp58PLpr5HPdwdpiC5Ysey0T5/RXWP3fjXodqUHWopLemvjp9TibNrKnVd+Kfw1IvY9sbi6jQ8TJINXqJy3wzW1iJqhQlJcFp9DWoQdask+L/k7rXhT2JwzeWPTd3A/wCs/uLEj669zg5ZsPB/6r5HjsWrV5rqzo/RlLmyx82V1+Ct/NXnNtRtib80vqvod/ZUr4e3Jv7lsrknSFAKwCft1wqjyFe0w0MlGMeSRzpu8mzJV5EUAoBQCgFAKAUAoBQCgFAKAUAoBQGG7i1KR393rrVxlDtqMoLfw8SdOWWSZBV486AoBQHGd/JM38/kVHujUV7LZathIe/5s8ptF3xMvd8kWzonj/Azt4yKPorn+auVt2X4kF0/fyOnseP4cn1LxLGGUqeTAg+ojBrhxk4tNcDrtXVmcCvLcxSPGeaMyn2EivfU5qpBTXFJni6kHCbjydi19F9lrumkI4RocfnP2R8NVcrbdXLQUPzP4L9o6WyKeaq58l8zqleVPRnGN+kxfzj/AFKfein+Nez2Y74WHv8Amzym0VbEy/fAt/RRJ+AmXwlB96gfy1yNux/Fg+n1/U6mx3+FJdS8VwzrigM1nFqcDu5n1CtrBUO2rRjw3vwRCpLLG5O17A54oBQCgFAKAUAoBQCgFAKAUAoBQCgFAKAidpW2DqHI8/I15vamE7Ofax3Pf0f6/M3KFS6ys0q5Jec/6R9tXEM0aRSNGpj1HTwySxByfIAe+vQbHwtGrTlKcU3e2pxNqYmrTnGMHZWOfXE7SMXdizMcknmT516CEIwioxVkjhznKbzSeps2O154VKxSuik5IVsDOMZ+FVVcNSqu84pvqWU8RVpq0JNHZd2bp5bWGSTi7ICx8e7Pt5+2vG42nGnXnGO5M9ZhZynRjKW9o5t0h7OKXrsqkiRVfgO/Gk/Fc+2vS7JrKWGSb3XRwNp0XGu2lv1LZ0Y2JS2aQjBkkPr0r2R8c1ydtVs9dRXBfF/tHT2VSyUcz4s1ukra80JgWKRowwcsV4EkaQBnyz8as2NhqVVTdRJ2tv8AeV7Vr1KWVQdr3Oc3d08rF5GLscZZjknAwPgK9HTpxpxywVkcCc5TeaTuzNYbUmgz1UjR6satJxnGcZ95qFXD0qtu0inbmTpV6lK+R2ude3LvZJrOKSU6nOoFjzOHIBPsFeQ2jShSxEow3afI9RgakqlCMpbybrSNsmbC30rk8zz+yvU7OwnYU7y9Z7+nQ0a1TM9NxtV0SoUAoBQCgFAKAUAoBQCgFAKAUAoBQCgFAfHUEYPKozhGcXGSumZTad0Q15aFDnmvj9teWxuBlh3dax58vE3adVT8SOu7CKXHWxRyY5a0VsZ54yOFalOtUp+pJrwbRKdKE/WSfirmt9wbX/LQfqU+yrO+Yj/JL/p/ch3aj+ReSH3Btf8ALQfqU+ynfMR/kl/0/uO7UfyLyRIKoAAAAAGAByA8BWu227suStuPWawD5WQYLuzjlAEsaSAHIDqGAPiMjhU6dWdN3hJrwdiE6cJ6SSfiav3Btf8ALQfqU+yre+Yj/JL/AKf3Id2o/kXkh9wbX/LQfqU+ynfMR/kl/wBP7ju1H8i8kb8UQUBVAUAYAAwAO4ADlVDbk7vVstSUVZbiWsbLHabn3Dw8/XXf2fs7JarV38Fy6vr8vE1ata+kTfrtGuKAUAoBQCgFAKAUAoBQCgFAKAUAoBQCgFAKA+EVhpNWYI+52d3p7vsriYrZKfpUfL7GzCvwkR8kZU4IxXEqUp03aaszZUk9x5qBkUAoBQCgFAZoLZm5Dh4nlW1h8HWr+qtOb3fvwITqRjvJS1swnHmfH7K9DhNn06Hpb5c/salSq5eBs1vlQoBQCgFAKAUAoBQCgFAKAUAoBQCgFAKAUAoBQCgFAeWUHgRmozhGatJXXUym1uNaTZ6HlkequdV2TQn6t14fqWxryRrtss9ze8Vpy2LL2Z+aLFiFxR4OzW8R/wDvZVL2PX5r4/Yl3iJ9GzG8R8aytjVuMl8R3iPIyJsvxb3CtiGxV7c/JfyQeI5I2YrNF7s+vjW/S2fh6eqjd9dSqVWT4mxW6VigFAKAUAoBQCgFAKAUAoBQCgFAKAUAoBQCgFAKAUAoBQCgFAKAUAoBQCgFAKAUAoBQCgFAKAUAoBQCgFAYrq4WNGkc6URSzHwVRknh5ChhtJXZVvvk7O/xz+qk/pqWVmt3yjzLJszaEdxEs0Tao3GVOCO/B4HiOIqJsRkpK6I7bu9drZsqXEmhmGoAIzcM4z2Qccayk2QqV4U9JMwbJ33srmVYYZS0jZ0gxuM4BY8SoHIE+yji0Rhiac3li9SbvbyOFDJK6oi82Y4ArBdKSirsp8/SnYq2B1rj5yx8P2iD8KlkZqPHUk+JYtg7xW14pMEgfHpLxDj1qeOPPlWGmjYp1YVPVZh27vZa2jrHPJoZl1ABGbhnGeyDjiD7qJNkaleFN2kyM++Ts7/HP6qT+ms5WV98o8yS2PvdZ3LaIZ1ZzyUgqx9QYAt7M1hposhXpz0izf2vtWK2iM0zaUUgE4J5nA4AEniawlcsnNQWaRXvvk7O/wAc/qpP6allZr98o8zNbdIWz3YKLgAn5yOo9rMoA9pplZJYuk3a5Zo3DAMpBBGQQcgg8iD3iomwVe46Q9no7I0x1KxVsRyEZBweIXB4ipZWazxdJOzZv7C3stbt2SCTWyrqIKMvDOM9oDPE/GsNNE6deFR2ize2ttaG2j6yeRY15ZPMnwUDix8gKJXJznGCvJlUHSnY6tP4bHzur7Puzq+FZyM1u/Ur21Jld87ItCizBjOQIsKxBJbSA3DsHPDBxjvrGVl3eKemu/cT9YLip7Y6Q7G3YoZDIwOCIl1AHw1EhfjUlFs1qmLpQdr+Rl2Hv7ZXLCNJCjn0VkGkk+APFSfLOaOLRmniqc3ZPUmds7WitYjLO2hAQM4J4k4AwASawlctnOMFeRC2nSDs+R1jWftMwVcxyAZJwMkrge2s5WVRxVKTsmWO6uFjRpHOERSzHwCjJPuFRL20ldlW++Ts7/HP6qT+mpZWa/fKPMndh7bhu4zJA+tQxUnSVwQAcYYA8iKw1Yup1I1FeJE7d38s7VzG8heQekka6iPIngoPlnNZUWyqpiqdN2b1MexukKyuGCCRo3PJZF058gRlc+Wcmji0Yp4unPRPzJjYO34LxGe3cuqtpOVZeOAeTAdxrDVi2nVjUV4knWCwxzwq6sjgMrAqwPIgjBB8iKGGk1ZnCd5tiI+1XtLdBGvBVC8s9SHPxzVqelzjVqSlXyR0/gvXQxf67N4jzilOPzXGofHVUZ7zdwMr07cin7+KbvaN1pPZt4CfZEoLD6bkVKOiNXEp1KsuiLH0NbPheF5jGpmjmZVfHaCmNeX0iPbUZ7y/AQi4Zra3IXpA2hJf7RWyjPYSQRqO7WfTkYd+niPIKfE1mOiuU4mTq1VTW46Ds7cOxijEZgSQ47TyDU5Pec/k+oYqGZm/HDUoq1jmu9uym2RfRTWxIRstGCSeRAeJj+UvEc+OG8RmrE8y1OdWg8PUUobi977WlvdbOe86tWf5OGic+koOGA9mfrqCumb1eMJ0nO3ArHRXu1a3VvK9xEJGWXSCSwwNCnHAjvNSm2ma2DownBuS4mh0nbrw2TQy22qMOT2dROlkwQyknUOfjw4VmLvvK8XQjStKGh07ZCre2EJuEEgkiRnBHAsADny4jNVvRnShapTWbicl2HsmGTbTWzoDD19wujiBhBIVHA54aR7qsb9E5VOnF4nK1pd/Uuu+W4FmtpNLDH1UkUbSAhmIOgaipDEjiBjhg5xUVJ3NyvhKeRtKzRg6FNoO0M0LElY2Up5a9WQPLK5x5mk1qYwE24uPIiemHY8EPUvFEqNI8hkK/lHsnj7SffWYMqx9OMUmkXXo82RBHaQTJGqyyQrrccznic+2oyepuYanGME0tbHPuke467aywzOUhRokznAVX0s7+APa5/6R4VOO40MVLNXUZbtDpi7mWHV6PksRXGM6e3jx1+lnzzVd2dHu9K1sqOZbU3Y+RbWtUj1NE80Tx54kDrRqUnv04znwIzVildHOnQ7OvHLuui4dLe8DW9usMbaXnJBI5iNcaseGcgerNQgrs28bWcIWW9mr0e7hwfJ0nuYxLJKupVfiqofR7PIkjjk+PvzKRDDYWKjmkrtmp0l7jwpA11bIIymOsRfRKk41AfkkeXDGaRlwI4vDRy54q1iX3Bv02lYmG6USmJgj6uOoDijnvz3Z79J8axJWZbhpqtStLWxyfbWz/wDerpIk7MUkp0j8lEcj3AfAVbfQ5c4Nzko8LnYujzb631mY5sPIg6uYHjrUjAY+OoZB8w1VSVmdbDVVVp2fgyg7+7Hgh2nBDFGqRssRZRnB1Ssp94GKlF6GniKcY1opLQ6VtyBLHZ9wbVBFhGYae5iAur1jn7KgtXqb9RKnTeTQoXRJsK1uOuknVZZFYBUfiApGdZU+lk8OOcY86nNtGlgqUJ3lLVls3t6P7aaFzBEsMyqSnVjSrEDOllHDjyzjI+BipNGzXwsJR9FWZHdCakW0+QR+G7x/oWsz3kMArQfidGqBvCgOO7GPWbxOfmzS/sRsn1irH6py4eli2/EkNznFnta+t24IytIPUp6xfcjn3Vh6pFlD8OvOPvNPcWzM9vtS6YcZUkQesq0jfFl91ZlpYhh4541Jvjc3+g+bMdyng0bfSDD+WsTJbPfoyRXtzeO3e1z6+49+mWpP1Sij/de9/U7hVR2DmnTeB1Nv49Y2PVp4/wAKnDec/aHqLxM9uT/s4c/5dvd1hx8MU9omv7X3FL3M2rtCCGX5HEHj1lpGKasEKM947gDUpJX1NPDzrRi8i0MmyrS623cZmmULGBq5DSrH/loOZOOZ8snkKO0UIRnip+k9x26ztlijSNBhUUKo8AowPgKqOwkkrI4O1xPHtiZ7VNcwubjQuM5yZA3DI/JJNXezqcW8liG4b7v6m1tzeHaN1ILGcrEzsqtHgICWwVDniccRwzxz31hJLUnUrVpy7OWh1HcbdcWEBQsHkc6pGHLOMBR5D+J9VVydzo4ej2UbcSo9OHo2v50n1JU4GrtDdEum43/D7X/sp9VQe83KH/nHwILfnc6K/k1RTIl0i4ZSQdS92sDtLjPpY7/VWYysUYjDRqu6epS/uRtmw/FmbQvLq26xOHghzj6NTvFmp2eJpbvuWDc7pNaSRYLxVVmbSsqjA1HgA692TwyPcOdRcORfQxuaWWaIfptJ+VReHUcPXrbP8KzDcVY++deB13ZgAhjC8urXHq0jFVnUjuRpb3AfIbrPLqJP3DWVvIVv/OXgznnQcTruvDTFn15fH8anM0Nne0a256g7duQQCC9yCDyILngaS9Uxh/7iXvNe4jbYu1Awybd+XnEx7S+bIePsX51Z9ZEWnhq1+DM/SPKG2taMpBVo4CpHIgzOQRWI7mSxTvXi/A63tBIzE6zaerZSr6jhdJGDknlzqs6crW13HJNo9G1xG3XWEwkTmhD6ZAPJh2W9eR6qszricuWDnF5qTNVN6trWDAXAdlzjEy5B9Ug4k/pGs2T3Ee3r0fX+P3Oobobzx38PWICrqcSITkqTy496nuPkfCq2rHRoVlVjdE7WC4xXNyka6pHVF8WYAceXE0MNpbzjfR/eR/daeaSRFU9cwZmABLyDGCeeQTVkvVOXhpLt5N9Tb6X4GhuoriM462F42PqBVveknwpDXQzjk4zU1xVi3bl20dtsqISssYkQsxdgoJlyQMnv04HsqL1Zt0IqFFXKX0M3yRTTrI6pqRMamAyVYjAzzPaqUzUwEknJMwb6Wr7O2ot2i5R5OtXwJP41M9xOT7GFZWqsRrxdGtnW793OqbP3ntJoxKk8YXGTqcKy+TAnINV2Z0o1oSV0zlO/+2PuleRW9r21TKIe5nYjU35oCjj5E8qsirK7OZianb1FCBfN7UittlPbdYgZbcIilgGbTgZAzk5IqC1ZvVrQouN+BB9DF3GsEsbOgdp+ypYBm7C8geJrM95RgJLI11K+rfcnbB7oWb2dTKf5T+5UvWiUf2+I6fRnZUv4ihkEiGMc3DAoMc8tnFVHWzK17nF93buNdvNIXUR/KLk6ywC4Ky4Orlg5Hvq1+qcik13q/V/UmemLZgPUX0RyDhGZTw+dG4I9oz+bWIPgXY6G6oi87n7xR3dvG2tetKfhEyNQZeyx08wCeI9YqDVmblGqqkE+JRemm8jcW6pIjMrSBgrAlT2RhgDw5d9Tgae0JJpWLruDeRtY26LIjOsKalDAsvDvAORUHvNzDyTppLkc7vdtrZ7emmcEpq0PjnpaNeI8cHB9lTSvE0J1ezxLb3HVbfb9q661uIiuM56xR78nh7ahZnSVSDV00cW38liu9pEWeH16EyvJ5ORYePcM+RPnVkdFqcjEtVK3oF26YNhNJbx3CjU0GRJj5jYy3sI9xPhUYPU28dScoKS4G50db4Qy20cMsipNEoQhiBqVeCspPPhzHPIrEo2ZPC4iM4JN6o1OlDe6FbZraGRXkk7L6SCETm2SOGTyx5msxjqRxeIioZYvVmx0X7LFnZGaciMzMGy5C4QcIwSeWck/pCsSd2SwdPs6d5aXKpujeRrtueRpEVC9xhywCnLnGDnBzUpeqa2HkliJO/M6FvrsFNoWhCFWcDXA4IIJxyyPyWHD3HuqCdmb1ekqsLL3HELK4ka4tlkzmJ44gDzAWUnSfUWI8vZVr3HHhKTnFPhodq6UP+GT/of+1arhvOtjP/F/viQHRdvdALZbWaRY5IyQus4VlLFhgnhkZxj1VmUdSnB145MjeqJ3frbdoLKZJJI3LxsEQMGYsR2SAOWDg57sViKdy7EVKaptNlU6ELZ9VzJg6MIme4sCTj2A/tCpTNbZ6fpM6vVZ0iL3j2DFew9TNqC6gwKnByM+R8TWU7FdWlGpHLIq46KLL50/01/pqWdmv3Gl1LPt3d23u0WOdCyocrhipBxjmDnlUU7GxUpRmrSRj3g3Zhu4Ugk1KiMCug4I0qVA4g8MGidjFWjGpHKyvR9FVkCDqmOCDguvd+jUs7KFgaS5lu2tsuK5jMUyB0Pce4+IPNT5ioJ2NqcIzVpIo0/RHbFsrNMo8OyceQOn681POzTeAhwbLPu1ujbWWTCpLkYMjnLkeGeSjyAFRbbNilQhS9VGDebcq3vpFlmMgZV0DQwAxknjkHxNZUmiNXDQqu8jR2Z0a2kEscytMWjYMoLjGRxGcKKOTZGGDpxkpK5Jb0bn298yNNrDICAUIBIJzg5Bzj+JrCk0TrYeFW2YWm59vHZvZDX1UhJYlu3kkHIOMfkju7qX1uFQgoZOBCfeosvnT/TX+mpZ2U9xpdSyTbuQtZiyOoxBAg49rs4IOcc8jPKo31ubLpRcMj3Efu5uLbWUvXRGQvpK9tgRgkE8gOPCsuTZXSw0KbvE0Lrovs5Hdy0wLsWIDjGWOTjs8uNM7ISwVOTu7knuzuVb2MjSQmQsy6TrYEYyDwwB4Cjk2WUsPCk7xE+5Nq9xNcSKztMul1Y9j8niBjIPZHHPCsZmHh4OTk+JAXHRHalsrLMg+b2Tj1Ern35qWdlDwFO+jZYN2tyrWyOuNS0mMdY5ywHlwAX2CouTZfSw8Keq3liZcjB4g86wXlH2v0XWcrF4y8BPNUwU9ikcPUDipKbNOeCpyd1oZNh9GdnA4dtczA5HWY0A+OkAZ9uaOTZmng6cHfeWLeHYkd5CYJdQUkHsnBypyO41hOxfUpqpHKyrfeosvnT/AE1/pqWdmt3Gl1LhsjZyW8KQR50IuFycn21A24RUIqKIHaG4NpLc/KT1iyF1chWAUsuDnGO/HGpZnaxTLC05Tz8Sb25spLqB4JNWh8Z0nB4EMMH1isJ2LalNVIuLK7f9G9lJFHHh1Ma6RIrDWRnPa4aW5+FZzMolhKcklyI606JbVWy8szj5uVUH14GfcRWc7K1gKaerZedn2McEaxRIEReSjl/c+dQNyMVFWRs0JCgFAKAUAoBQCgFAKAUAoBQCgFAKAUAoBQCgFAKAUAoBQCgFAKAUAoBQCgFAKAUAoDzI+ASeQGfdQEDuZvQt/C0qp1ZVyrLq1dwIOcDmD4dxrLVimhWVWN7WPOzt60mv5rJU/FJq6zVwJBUMunHDBfHPuNLaXMRrqVV07buJYSwzjPGsF59zQHnWMZyMePdQHqgPjMBzOKAid69s/I7SW406igGlfEswUZ8snJrKVyutU7ODkfd3vlekm7aAk6SghVhpyO0GLE57sY86Owp57enb3EtWCwUBAbn7be6heSUIpWeSMaQQMKcDmTxrLRVRqOau+ZPMwHE8KwWmrtTaCwQyTuCVjQuQuCSAM8MkDPtoRlJRi5M97Pu1mijlXIWRFdQeeGUMM478GjEJKUVJcTOzAczihIFh48+VAGYDmceugNHbm1UtYHnkDFEAJCgFuJA4ZIHf40RCc1CLkzxtbbUdvbNdOGKKqsQoGrDEAcCQPyvGs2E6ijHMzfhkDKGHIgEe0ZrBJO56VgeRzQyCw8efKgAYZxnj4UB9oBQCgFAKAUAoCK3quers7l/mwPj16SB8ayt5XVdoN9CibHmGy3ikbhHcbPV2HjPBHqI9qn3mpPU1IPsWm+MfihsKya2vdnu/4y5t5jL3Euxacg+eWC+yj1QhFwqQb3tO/wAzzsPY8N3s6a9uMm5PWu0pYhomTJULx7AXAOPP1UejFOEZ0nOW/XXkY4YzfTbJFzqPWW0vWYYqXCg8yOOGAGfEE03XMJdo6ebkza23Y52hHZJbpLBDbB4rd5THGSWILk4bWRywfM1jgSnH8VQSukt1yzbjbLnt0mSVVSMyaoIxIZAikcUDEDgDy4d5rDL6EJRTT9xDbN2XFf3t/wDLF60wyCKJGJwiYPaUA8C2M5rO5FcYRqVJZ9baFc2inWbGuTJmQ2t00VtIxJOjrIxnP5XAkZ8PVUlvNeazUHfWzsvgdT2LsuK3iEcKBEPawM8yBk8T5VBnQhCMFaJzNbYnrtig6dV9kf6bcp1wx6iq/SqXU0bXvQ6/DeSW6t215dWYfObK2brQe6Yt1OD54TV7aPQnSl2k439la+O4i7Hd+CXZt9cSKWkjkuDGSzYQr2gVUHAyefjS+pCNKMqUpPqTl1JDcRWEUsD3lw1ssip1mlMFF1SSEnGcjAOCedY4ssupxgmru1yIsbNX2XtGOROFvcSmFC5YRFU4BW7wMn3ms8SuMU6M01ubt0LxuNs2KGzhMSBTLDHJJgntMY1y3E1GW82sNBRpq3FIrMGwobraW0xOpdVEOF1ELkw+kQDxIxwzyyazeyRQqcZ1Z5uhXRsuP7iR3p1G5R1CSF2JQLPoVUGcKoHcO+pX1sUqC7vn4r7ly3mjt7i6WE2rXc6w6ipl0RIhPM5ONRJ7gTjFRRtVFGU7Wu7c9Cs/JxJsCUyDU0EjiLLE6PwgXAPfgMRWfaKMqlh3fgTG9+wLeLY7mOIKVCSrgng7lFZufMjhRN3LK1KCoOy6nje21FrYW0NsvVpcXEYmAcqG1pxUvxKBtIBPgD50WrMVoqFNRjpdq5vbubAngvFlS2itYDGUmSOcuGI4o+kqMMDwz4E+3F9CyFOUal0rLjqavRtsGF4zcuC0qzyiIljiPiQdK5xk5JOR9VJMjhqaazcbs193bFLK5hjvLX8O0jCK8VywlZ8+mM5BIOOOf41l6kacVTklNa8HzOl1A3hQCgFAKAUAoDV2ps9LiJ4ZQSjjDAEgkZzzHEcqEZRUlZmptfd23uY445o9SRkFBkjGBjHA8RjurNyM6UZpKS3Ga+2RFLLDM6kvAWMRDEY1AA8AcHkOdYuZlCLab4EXd7k2kju5RwHbVIiyOsbt4sgOCazdkHh4N35km+xYTNFNow8KlIsEhVVhgjSOHLyrFyfZxunyMW2t3oLoo0isHT0JEYpIueeGUg48qymYnSjPVmfZGyY7ZCkesgtqYu7OxYgDJLEnuFYJQgoqyNHa26tvcSdawdJCNLNHIyFl+a+kjUKzchKjGTuZp93LZrX5H1eIMDsKSOTauYOc5GSc8aXM9lDLktoSqjAxWCw0F2LCLk3ej8MU6stk+j6uWeHPnS5Ds45s3EbN2LDBJNLEml5m1SnJOTxPfy4sTw8azcRpxi20t5it934Eglt1U9VKXMg1Nk9Z6XHORnypcKnFRceDNe83StpBDwdDCnVxskjq4QDGgsDkj+/jS5F0IO3QzWO7VtDHLEkeI5iTIpZiDqGk4yeHDwpczGlCKaS0Z62DsCK0VliMmDjg8jMAFzgKCcKOPdRu4p04w3Ga22RFHLNMqkST6etOo8dC6VwM4HDwrFzKgk2+Zqf7L23yT5HoPUA5062z6ev0s59LjzrNyPYwyZLaHnae7VtPKJn1K4XQSkrJqX5r6SNQpcSpQk7s92271qlu9qqDqZCxZNRPpc8HORy4Y5UuwqUFHLwPNnuzbpbyW3beKT0g8jMeQAwSezgAYxjlS4VKOXLwPlvupbLbvbFWkic5YSOzHIAA0knK4AGMY5UuFRjly8D3sjdqG3frEMrNpKAyTO+FJB0gMcAcB7qXMxpRi7r5m1srZEVvGYolKoWZiNRJy3M5JyKxclGCirIjrDc+2ikSQdYxj4xCSV3RPNFYkCs3K40Ip35FgrBcKAUAoBQCgFAKAUAoBQCgFAKA8ySBRliAPEnAoCKn3os0ODcw5+arhm9y5NZsyt1qa4o1ZN8IP+XHcy/9u2lPxKgUsR7ePBN+5mB96Jz+K2ddN4a9Ef1scUsY7aT3QZhO19qN6Gz44/OS4U/BazZGM9Z+zb3mNvu2/L5DF+sJ+oinokf/AKHy+J4bY22G9K/iT8yEH61FLodnXftfA8HdDaDentaX9GPT9Til1yMdhVft/A8ncGY+ltO7PqYj+amboO7P87PDdGgPpX103rf7aZjHdL75MxnoqhPO6uT+kv8ATTMO5R/MzG3RJB/mJ/bo/prOdkXgYc2Ym6Iou65lHrVT9lM7MdwjzZgfolcehekeuM/WJKZ+hjuL4T/fmYz0c7QT8Vfftyp9WaZlyMPCVUvRn8z6uwNuxehch/8Ay6v/AGLS8R2WKW6RswXe8Cc4Y5fzjF/K609EkpYtcF8Ce2VtzaJIFxs4gZ4tHNHw89LP/NUWkXwqVfaj8S21g2BQCgFAKAUAoBQCgFAKAUB5dcggEjzGMjzGQRQGo+zVb03lb/yMo9yFQfdQjkT3mMbBts6uoiLfOZAzfSIJrN2Y7KF72RvRRKowqhR4AYrBJJI90MigFAKAUAoBQCgFAKAUAoBQCgFAKAUAoBQCgP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684339"/>
            <a:ext cx="307235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2" descr="data:image/jpeg;base64,/9j/4AAQSkZJRgABAQAAAQABAAD/2wCEAAkGBxQTEhUUEBQVFRUXGRgVGBgYGBgaHBwYHhgaHRgiGxwYHCgjGyAnHBgYITEhJSkrLi4uGh8zODUsNygtLysBCgoKDg0OGxAQGjAkICYsMjQsNCwwLC8vLCwsLCwsLCwvNDQtLywsLSwsLCwsLCwsLCwsLCwsLCwsLCwsLC8sLP/AABEIAJgBTAMBEQACEQEDEQH/xAAcAAEAAwADAQEAAAAAAAAAAAAABQYHAQMECAL/xABMEAACAQMBBAUHCQUHAgQHAAABAgMABBEhBQYSMQcTQVFhFyIyVHGBkRQjQlJyk6Gx0jNic4KSJDSisrPBwhY1Q0TR8AgVU2OD0+P/xAAbAQEAAgMBAQAAAAAAAAAAAAAABAUBAgMGB//EAD0RAAIBAgIECwYGAgEFAAAAAAABAgMEETEFFCFRBhITQVJhcYGRsdEVIjKhweEWMzRTcvBCgqIjQ2KS4v/aAAwDAQACEQMRAD8A3GgFAVbaO/8AZwyvFIzh0JVsITqPGuErmEXgy3o6Eu61NVIJYPLaebymWH15Pu2rXWqZ1/D17uXih5TLD68n3bU1qmPw9e7l4oeUyw+vJ921Napj8PXu5eKHlMsPryfdtTWqY/D17uXih5TLD68n3bU1qmPw9e7l4oeUyw+vJ921Napj8PXu5eKJvd7eKC8V2tyxCEA5UrqRntrrTqxqfCV95YVrRpVVmRu0t/bSCV4pjIrocEcB9o9oIIPvrSVxCLwZLoaEuq9NVKaTT6zzeUyw+vJ921a61TOv4evdy8UPKZYfXk+7amtUx+Hr3cvFDymWH15Pu2prVMfh693LxQ8plh9eT7tqa1TH4evdy8UT+wNuw3kZktySqsUOQRqAD2+DCu1OpGaxRXXllVtJqFXNrH++BJ1uRCu7e31tLUlZJOKQc0jHEw8D2KfAkVxnXhDY2Wdpoi6uVxoRwW97F6vuRVLrpdQH5q2Zh3vIF/AK351wd5uiXFPgtN/HUS7Fj9UecdLzeqD70/8A66xrj6Pz+x0/Cy/d/wCP3PZbdLkR/a28i/ZZW/PhrZXi50canBeqvgqJ9qa9Sd2f0iWEuAZTGT2SKV/EZX8a6Ruab58CuraBvae3i8bseP3+RaYZVZQyEMrAEEHIIOoII5jFd08dqKmUXFuMlg0fusmpwTjU0GZWtq7+2MBIMwkYfRiHH+I838a4SuKcefwLW30LeVtqhguvZ9/kVy56XIh+ytpG+0yr+QauTvFzItKfBeq/jqJdib9DyeV8+qD77/8AnWuuPo/P7Hb8LL93/j/9Hog6XYz+0tnH2ZA35qKyrxc8TlPgtNfDUT7Vh9WXbdnb8d7D10KuqhihDgA5AB7CdNRUmnUVRYoob6yqWdXk5tN4Y7CWroQzqublI1LyMqKObMQAPeaw2ksWbwpyqS4sFi+op+0+k2yiOELzH9xcD4uRn3ZqPK6gstpdUODt5UWMsI9r9MSDl6XhnzLQkeMuPwCGuTvN0fmWEeCzw96r/wAfufu26XUJ+ctWA71kDfgVH51lXm+JrPgtJfBVT7Vh9WWXY2/9lcEKJOqY/RlHD/iyV/Gu0LmnLnw7SrudCXlBYuPGW+O35Z/ItIruVAoBQCgFAKAUAoDAN6rCWbaNysMbyN1raIpb445DxqqqJupJJc59H0fXp0bGnKpJJcXneB6bPo3v35xrH9t1/Jcmsq2qPmOVThBZQyk32J/XA9r9Fd2FLNJbgAEnznJ0H8Ot9Vn1HBcJbVvBRl4L1KJUU9CS+7GwWvZ+pjZUPCWy2caY7vbXSnBzlxUQr+9jZ0uVksVjhsLNP0U3g9GSBv5nB/FMfjXZ2lTqKqPCa1ecZLuXqQm0dyL6EEvbswHbHh/wUk/EVylRqRzRPo6Ysq2yNRJ9ezz2F56FRiK5B/8AqL/lNSrPJnnuFDxqU+x+ZXumNAL5SO2FCfbxyD8gK43X5ncWfBpt2j/k/JFFqMehL5b9Fl06KwlgwwDDJftGfqVKVrNrHFHnZ8JbaMnFxls7PU4l6Kr0cngb2O/+6CsO0qdRmPCW0eaku5epC7R3KvoQS9u5A7Uw/wDkJI94rnKjUjmifR0xZ1nhGosevZ5mi9DI/sUv8dv9OOpdn8D7fojzHCb9VH+C85HHSrvQ9ui28DcMkoLMw5rHy07ixyM9mD7lzVcVxVzjg/o2NxN1qixjHJb39vqY9bws7KiDLMQqgdrE4A+JqAlzI9vOcYRcpPBLazTtk9EuVBupyGPNYwNP5m5/CpkbPpPwPJ3HCfbhRhs3v0XqSD9Etr2TTj2lD/wFb6nHeyMuE9zzwj8/UiNo9EkgBNvcK37silf8Sk/kK5ys5czJtHhRB7KtNrsePy2eZR9t7v3FocXETIDoG5qfYw093Oo04Sh8SL+1vqF0saUsern8DfN1P7la/wACL/TWrWl8C7D51pD9XV/lLzZzvFt2KzhMsx8FUc2bsA/96UqVFBYsxZWVW7qqnTXa+ZLeYhvPvhcXpIkbgizpEpIXHZxfXPifcBVZUrSqZ5Hv7DRVvaL3VjLe8+7d/ccSEtLV5XWOJS7scBVGSa5pNvBE+pUhTi5zeCW8v2yeiidwGuJVhz9FRxt7zkAH2E1KjaSfxPA85ccJqMHhSi5db2L6vyJZ+iOLGlzID3lFI+GR+ddNTW8hLhRVx201h2sre3ujS6gBeIi4Qc+AEP8A0Hn7iT4VxnbTjtW0tbThDbVnxZ+4+vLx9Ui69Do/sLfxn/ypUi0+DvKHhJ+rX8V5snN7t547GLjfznbIjjzqx/2UaZP/AK11q1VTWJX6O0dUvanFjsSze777jDNvbwT3b8dw5P1VGiL9lez28+81WTnKbxkfQbSxoWkOLSj2vnfa/wCo9O6+6k98x6kAIpw0jZCjwH1jjsHhnGa2p0pVHsOV/pOhZr/qPFvJLP7Iv9t0RwgfOXEjN3qqqPgeL86lKzXOzzc+FFVv3KaS68X6ETt3oqlRS1pKJca8DDhb3HOCfbiuc7SS2xeJMtOEtOb4tePF61tXqvmZ3JGVJVgQwJBBGCCOYIPI1FPTxkpJNPFMuG5G/MlowjmLSW50wdSninh+7y7sGu9Gu4bHkUmldDU7qLnTWE/Pt9TboJldVdCGVgGUjUEEZBFWSaaxR4GcJQk4yWDWZ2Vk1FAKAUAoBQHXDAqZ4FC8RLNgAZY8ye81hJI2lOUsOM8cDsrJqdF9+zf7Lfkaw8jel8a7UfMVUqyPrJdeiL/uA/hP/wAak2v5ncUPCP8AR/7L6m31ZHgRQHXHAqszKoDNjiIABOOWe+sYI2c5NKLexZdRjfTL/fo/4Cf6klV93+Z3ep7jgz+kl/J+USh1FeR6I+mtlfsIv4af5RVzH4UfKLj82Xa/M9VbHIUB1xQqpYqoBY8TYAGWwBk95wAM+ArCSRtKcpYJvLLqRi3S+D8v15dUmPZlv981XXX5nce74N4ans6T+hU9k3xgmjmUZMbq+D24Oce/lXCMuK0y5uKKr0pUnzrA27ZHSFZTgcUvUt2rL5uP5vRPxqxjc05c+HaeBudBXlF7I8Zb47fln8ix2t/FIMxSI471ZW/I13Uk8mVlSjUpvCcWu1NHorJyOq6tkkQpIodGGCrDII9hrDSawZvTqSpyUoPBrccWdssUaRxjCIoRRnOFAwNTz0FEklghVqSqTc5Zt4vtZgu/23zd3bkH5qMmOMdmAdW/mIznux3VV1qnHnjzH0XRFirW2Sa957X6d3qVuuJaG89H26y2cAZ1+fkAZyeag6hB3Advefdi0oUuJHF5nzvTGkpXdZxi/cjl19ffzdXeWuu5TigFAdMNuicRVQvExdsaZbABJ8cAa1hJI3lOU8FJ44LBdm4+fN8NuG8upJcngzwxjujB834+kfEmqmrPjybPpWjbNWlvGnz5vt/uw8Gx9ntcTxwp6UjBc9w7T7hk+6tYxcmkiRc140KUqssksft3n0dsvZ8dvEkUK8KIMAfmT3knUnxq3jFRWCPmFevOvUdSo8Wz1VscRQGX9MO7y4W8jGDkJLjtz6DH2Y4fevdUG7p/5rvPW8G754u2m9mcfqvr4mV1DPXmwdDm2DJBJbucmIhk+w2dPcwP9VTrSeKcdx4nhLaqFWNaP+WfavVeRolTDzIoBQCgFAKAUAoDovv2b/Zb8jWHkb0vjXaj5iqlWR9ZLr0Rf9wH8J/+NSbX8zuKHhH+j/2X1NvqyPAigFAYv0y/36P+An+pJVdd/md3qe64M/pJfyflEodRT0RZYt/doKoVbggAAAcEXIaD6FdlXqLn8iqloSxk23T+cvU6p99b9xhrmQfZwv8AlArDrVH/AJG8ND2Ucqa79vma90bzs+zoGkZnY9ZlmJJPzr8ydTU+2bdNY/3aeK03CML2cYrBbMv4os1dyqKZ0j7om9jWSDHXxggA4HGvPhyeRB1HZqe/IjXFHjrFZovNCaUVpNwqfBL5Pf6mKXdq8TlJUZHHNWBB+BquaaeDPe06sKkeNBprqOmhucisYAldn7zXcP7K4lGOwsWX+lsj8K6RqTjkyFW0da1vjprwwfitpe92OlMlgl+owdOtQYx9pe32r8Kk07t5TPPX/BtKLnbPuf0fr4mhbbu+C0mlQg8MMkikHQ4QkEEVLnLCDa3HmrWlxriFOXPJJ+OB82VTo+pkhu9EHurdW1DTRKfYXUGt4LGSXWiNeycbepJZqL8mfSlXB8sFAKAUBF70TFLO5ZdCIZCPbwHFc6rwg31Euwgp3VOL6S8z5vqoPqJcuiaINtBSfopIw9uOH8mNSLZf9RFHwik1ZNLna9foblVmfPxQCgIDf6ENs+5DdkZb3qQw/ECuNdY02WOiJuN7Ta3+ew+eqqz6WXzobci+cd8L5/rjqTafmdx57hMsbRP/AMl5M2irE8IKAUAoBQCgFAKA6L79m/2W/I1h5G9L412o+YqpVkfWS69EX/cB/Cf/AI1JtfzO4oeEf6P/AGX1NvqyPAigFAYv0y/36P8AgJ/qSVXXf5nd6nuuDP6SX8n5RKHUVnoj6D2buxZmGMm1gJKISerXnwjwq1jRp4L3UfNa2kbtVJJVZZvne85uNybBxg20Y+zlf8pFHb03zCGl72GVR9+3zJTZGzI7aJYYQQi8WASTjLFjqdeZNdIQUFgiJcXE7io6lR4t/RYHsrY4CgPLf7OimHDPGkg7nUNj2Z5VrKMZZo60q9Wi8acmux4FbvOjiwfOImjJ+o7D8GJA+FcXa03zFpT0/ewzlj2pfYhbzojhI+ZuJFP76q/+Xhrm7NczJ9PhRVX5lNPsbXqUvefca5s1MjBZIhzdM6d3EDqPbqPGo1ShOG15F9YaZt7t8RbJbnz9m/zKvXItjY+jWc3WzJrdznh6yEfYdNPgWYewCp9u+NTcWeH05BW1/CtHnwl3p/ZGPSRlSVYYIJBB7CNDVee3jJSSayZ2WdwY5EkXmjK49qkEflWU8Hia1aaqQcHk014n0rs69SaJJYzlXUMPYR+fZVxGSksUfK61KVGpKnPNPA9NbHIUAoDx7ZtOut5oh/4kbp72Uj/etZx40WjvbVeSrQqbmn4M+aGUjQ6EaEVTH1RPHaixdH20RBfwMxwrExt/OCo/xFTXWjLi1Eyt0zQdaznFZrb4bfI+gatj5sKAUBUOlPaIisHXPnSlY1+OW/wgj3io91LCnhvLrQFu6t5GXNHa/JfMwqq0+hGl9CuzyZJ5yNFURA95Yhm+AVf6ql2cfecjyvCiulCFHe8fDYvN+BrNTzxooBQCgFAKAUAoDovv2b/Zb8jWJZHSl8ce1HzFVKsj6wXXoi/7gP4T/wDGpNr+Z3FDwj/R/wCy+pt9WR4EUAoDF+mX+/R/wE/1JKrrv8zu9T3XBn9JL+T8olDqKz0R9CbN3msxDGDdQAhEBBlTQ8I8atY1aeC95HzSto+7dSTVKWb5nvPQ29VkP/NQe6RT+RrblqfSRzWjbt/9qXgyOvOkGwj/APH4z3IrN+OMfjWjuaa5yVS0HfVP8MO1pfcitjdInyu9hggiKRtx8TOfOOI2YYC6LqB2mtIXPHmopbCZc6B1W0nWqSxksMEstrS7/kene7fY2N2kbx8cTxhzjRweNgSM6EYA009tZq1+TmlhsOOjtDq9tpTjLCSlh1PYv7j8iZ2PvbaXIHVTLxH6Dngb4Nz92a6QrQnkyDc6Lurf44PDetq/vaTldSAKArm/O2oILWVZmUtJG6LHnzmLKQNO7XU9lca9SMYtMs9FWlavcQlTWxNNvmWD/uw+fqqj6SbT0PWLJZs7DHWyFl8VAC5+Ib4VY2kcIY7zwnCStGd0oL/Fbe17fLArXSnum0cjXcK5jc5kAHoOebexjrnvz3iuNzR4r46yLXQGk1Ugrao/eXw9a3dq8uwzuop6YuO4m/DWR6qUF7cnOB6SHtK55g9q+8due9Gu6ex5FHpbQ8bxcpDZP5Pt+j7uzX9lbw21wAYJkb93OGHtU6j4VPhVhLJnirixuLd4VINeXjkSbMBqTgV0IqWJXNvb72lqDxSCRxyjjIY58SNF95rjOvCHOWdpoe6uXsjgt72L79x4ujzeKW9+UyS4ADqqIOSrg6eJ7z2+AwBpb1XUxbO+mbCnZ8nCG54ve/7kii9KG67QTtcRr8zKcnH0JD6QPgTqPaR2VGuKXFlxlkz0OgdIqvSVGb96PzXN4ZPxKNUY9AbFuH0gRyosN44SVcKHY4Vx2ZJ5N7efvxVhQuE1xZZniNLaDnTm6tBYxfMs19vI0EHOoqWeaawPBtnbcFqnHcSKg7Bnzj9leZrSdSMFjJkm2s61zLi0o4+S7WYXvnvM99PxkFY1ysadw7Sf3jgZ9gHZVZVqupLE+g6M0dGypcXOTzf95kRWytnSXEqxQqWdjgDu7yT2AdprSMXJ4ImXFxToU3UqPBI+hN2NiLZ26QpqRqzfWc+kf9h4AVa0qahHinzW/vJXdd1Zd3UuZf3nJWuhDFAKAUAoBQCgFARm8jyC2l6hDJIylEUY5sMZOSBgZz7q0qY8V4LaSrJU3XjyksIp4vu9TEf+hNoerN/Un6qrOQqdE997asf3F4P0J3cnd2+tLyOV7Z+DVXwU0VhjPpdhwfdXWjTqQmm0V+lL+yuraVONRY5rPNd3ObJVieHFAKAyPpC2Be3d40kVs5jVVjU5QcQGSTgt3sceGKr69OpOeKR7PQ19aWtqoTqLFvF57Me7citf9CbQ9Wb+pP1Vy5Cp0S19tWP7i8H6D/oTaHqzf1J+qnIVOiPbVj+4vB+g/wChNoerN/Un6qchU6I9tWP7i8H6D/oTaHqzf1J+qnIVOiPbVj+4vB+hYNwt07yC/hlmgZEXjyxK6ZjYDk3eRXWhSnGom0Vul9J2laznTpzxbw3711Ex0n7qXN1MktsgdVjCEcQDZ4mPJsAjBHbXS5pTlJOJC0DpO3tqUqdV4NvHLZkjNrrd+6j/AGlvMuO3q2x8QMVDdOSzTPU0762qfDUi+9HTDfzxaJJLH4B2X8Aa1UmufA3lQo1dsop9yZ2tt+6Iwbmcj+LJ+qs8pLpPxNFY2y2qnH/1Xoddts2ec5jilkJ7QrN8Tj8aKLeSNp3FCisJSUe9Iu27HRhM7B735qMa8AILt4ZGij4nwHOpNO1k9stiKG+4R0oRcbf3nv5l6+RrtvAqKqIAqqAqgcgBoAKnpJLBHi5zlOTlJ4t5n6dAQQwBBGCDqCO3NZMJtPFGdby9FschL2TCJjr1bZKZ/dI1X2aj2VDqWie2Gw9NY8JJ00oXC4y3rPv3/LvKBtLc29hPn28hH1kHGP8ABnHvxUWVGcc0ekoaWs63w1Eu3Z5kLNCynDqVPcQR+dcn1k+M4yWMXiflVJ0AJ8BrTYZbS2skLTd+6k/Z28zZ7RG2PiRit1Tk8kyNUvran8VSK70a10WbCntYphcpwF2UqMqTgA/VJxU62pygnxkeM0/e0bmpB0ZY4J45lzurdJEZJFDIwwykZBFSWk1gyjp1JU5KUHg0ZdvJ0VsCXsGBHPqnOCPBX5H2Nj2moNS0ecD1tjwli0o3K2719V6eBRL/AHeuoSRLbyrjt4SV/qGQfjUaUJRzR6Gjf21Ze5UT79vhmeWC+ljHCkkiDuVmX8Aa1UsMmdp0aU3jKKfakzsg2fPMcpFLKT2hWYn34rKi3kjWdehRWEpKK7Ui07E6M7uYgzYt072wzY8FU/mRXeFtOWewp7rhDa0lhT999WxePomaru1uzBZJwwL5x9J21ZvaeweA0qdTpRprYeQvtI1ryWNR7OZLJf3eTNdCCKAUAoBQCgFAKAUAoBQCgFAKAUAoBQCgFAKAUAoBQHBUdooZxPyIh3D4UwHGe8/dDAoBQCgFAKA4IoAFFBic0AoBQCgFAcFR3UM4s5oYFAKAUAoBQCgFAKAUAoCH3i3ntrJQ11KFJ9FB5zt7FGuPHkO+utKjOo/dRrKcY5lFn6aYAfm7WUjvZkU/AcX51MWjpc8kR3dx3HX5a4/VH+8X9NPZ0ukY1uO4eWuP1R/vF/TT2dLpDW47h5a4/VH+8X9NPZ0ukNbjuJfdvpGkvpOC2sZDj0nMgCJ9puH8BknurnVtFSWMpHSFbj5Ivy+POoR3PJtXakNtGZbiRY0Hax7e4DmT4DWtoQlN4RWJiUlFYsz+/wCma1ViIYJpAPpHhQH2Akn4gVNjo+bW1pEd3UFkeXy1x+qP94v6a29nS6Rrrcdw8tcfqj/eL+mns6XSGtx3Dy1x+qP94v6aezpdIa3HcerZnSybiRYrewlkkbkqyL7yTjAHicAVrOx4ixlJJG0bjjPBI0a0dygMihGPNQ3EB/NgZ+FQXhjsJCP1POqKXkZVVRlmYgAAcySdAKJNvBGW8CgbY6XrOJisKyTkfSUBU9xbU+0DHjU2FhUksXsI8rmCIzy1x+qP94v6a39nS6Rprcdw8tcfqj/eL+mns6XSGtx3Dy1x+qP94v6aezpdIa3HcfqPpnRiFWzlZiQAA4JJPIABck+FHo9r/JGVdJ7MDRdi3c0sYeeDqCdQhcO2P3sDAPhk+6oM4xi8E8STFt5o99aGSlbw9J1lasUDNPINCIgCAfFyQvuGSKl0rOpNY5dpxnXhHYV7y1ReqSfeL+mu3s6XSOWtx3Dy1x+qP94v6aezpdIa3HcPLXH6o/3i/pp7Ol0hrcdxx5a4/VH+8X9NPZ0ukZ1uO4vG6u3ZrtOse0a3jIypkccTdxCBc8PiSPDIqJVpxpvBSxZ3hJyWOBP1xNytbz782dieGaQtJjPVRjif36gL/MRmu9K2qVdqWw5zqxhmU9+mqLPm2shHi6g/AA/nUr2dLpHHW47jjy1x+qP94v6aezpdIxrcdw8tcfqj/eL+mns6XSGtx3Dy1x+qP94v6aezpdIa3HcWXdHfSW/OYrJ0iBwZXkAXxC4XLn2ad5FcK1uqWctu47QqOeSLjUU6igFAKAUAoCnb+7+RWClExJcsPNjzovc0mOQ7hzPsyRKt7WVV4vYjjVrKC6z5/wBp7QkuJWlncvI5yWP5DuA7ANBV1CCguLHIrZScnizy1saigFAXDcXcKa/YOwMVsD50hGreEYPM/vch4nSo1xdRpLBbX/cyRSoOe15G/wCyNlxW0Sw26BEXkB39pJ5kntJ1qknOU3xpZljGKSwR4d6d54LCLrJ21OeCMem57lH5nkK3o0ZVXhE1nNQWLPnfereWa/mMs50GQkYPmovcPHvbmfgBeUaMaUcIlbVqObxIaupyFAKAmt192Li+k4LdPNB8+Q54EHie/wDdGp/GuVatCksZHWnSlN7D6E3S3VgsIuCEZY46yQ+k58e4dyjQe3JNJWryqvGRZU6agsESW1NpRW8TS3DiONebH8ABzJPYBqa5whKb4sVtNpSUVizAOkDfqTaD8CZjtlPmp2sexnx29w5D261dW1sqSxeZXVq7nsWRTqlEcUAoD17L2bLcSCK3jaSQ8lXu7yeSjxOlaznGCxk8EbRg5PBG99H+4Mdgokl4ZLkjV+xM81jz+Lcz4DSqa5unVeC2IsqVFQXWXOSQKCzEAAEkk4AA5kk8hUTM7GK9JPSSZ+K2sWIi5SSjQyd4TuTvP0vZ6Vta2fF9+ee4g16+PuxMwqwIgoYFAfuKNmYKgLMxwFUEknuAGpNG0trMpN5Gy9HXRkIuG52goMmhjhOCE7i/YW7hyHieVVc3nG92nlvJ9G34u2RqdVxKM16R+khbcNb2TBp9VeQYKxd+Oxn8OQ7ddKn2tm5+9PLzI1auo7FmYhI5YlmJZiSSSckk8ySeZ8at1sK9vE/NDAoATQyaR0e9Gj3BE98rRwDVYzlXk9vaqePM9mmtQLm8UPdhn5Eqjb47ZG328CoqpGoVVACqoAAA5AAchVS228WT0sDsrAFAKAUAoDhhkY7/AHfiOVAVuTcLZ7Es1qjMSSSS5JJ5kktknxrurmqtnGOfJQ3H58n2zfVI/i36qa1W6Q5KG4eT7Zvqkfxb9VNardIclDcPJ9s31SP4t+qmtVukOShuO+13J2fGQyWkORqCyhsHw4s1h3FV5yZlU4LmJ8DGgribnNAQO0dzrKeQyTwLI55szOTjsA87QeA0Fdo16kVhF4GjpxeaPN5Ptm+qR/Fv1VnWq3SMclDcPJ9s31SP4t+qmtVukOShuHk+2b6pH8W/VTWq3SHJQ3H7i3C2cpyLSI+0Fh8GJFHc1ekxyUNxP21ukahI1VFGgVQFAHgBoK4ttvFm6SWR21gyRO2d27a6IN1EJeH0QzNgewA4B8cZrpCrOHwvA1lBSzI7yfbN9Uj+LfqrfWq3SNeShuHk+2b6pH8W/VTWq3SHJQ3DyfbN9Uj+LfqprVbpDkobjlej/Zw/8pH7+I/maa1V6Q5KG4m9nbMhgXht4o4l54RVUE+OBqa5SnKTxk8TdJLI9damTw7X2RDcp1dwnGmc8JZgD3ZCkZ99bwnKDxiYcU8yG8n2zfVI/i36q661W6RpyUNw8n2zfVI/i36qxrVbpDkobh5Ptm+qR/Fv1U1qt0hyUNw8n2zfVI/8X6qa1W6Q5KG4ldlbAtrbW2giiJ0JVAGI8Wxk/GtJ1Zz+J4myilkiSrmbHVdW6yIUfPCwwcMy6e1SDWU8Hig1iV0dHuzfVI/8X6q761W6Rz5KG4eT7Zvqkfxb9VY1qt0hyUNw8n2zfVI/i36qa1W6Q5KG4eT7Zvqkfxb9VNardIclDce3Z26dlAwaG1hVhybgBYexjkj3VrKvUksHJmVTiskTVcjcUAoBQCgFAKA6551RS0jKqjUsxAAHiToKApm0uljZcJKm56wjn1SO4/qA4T7jQHlg6ZtlMcGaRPFopP8AiDQFp2LvTZ3f91uYpTz4VccXvQ+cPhQExQCgFAKAUAoBQCgFAKAUAoBQCgFAKAUAoBQCgFAKAUAoBQCgFAKA4JxzoDhHBAIIIOoI1BHZigP1QCgFAKAUAoBQCgMd6Yt2HZpb27vG+SIq9VbDOetxwhVz5o4m84vgkAnTTNAeroZ3EiW1F3eRJJLPhoxIoYJF9EgMDgv6We7hHfQGmNsuAjBhix4ouPyoCGvtxNmzjLWkAJwQ8a9W3gQ0WD780BYoIuFVUEkKAuWJYnAxqTqT4mgP3QCgFAKAUAoBQCgFAKAzrfPee4TbGzrOzf0stOhGVaNj29uVSOVhgjs7KA0WgILfLd43sAjSZoJUdZYpVySjrnXAI4gVLDGe3PZQE4gOBk5PaaAru7++dvd3V1aw8XHbEAsccL6lW4cH6LAqc+GM0BB9M+8/ySxaKNsTXGYlwdVTHzjd483zc97rQFd3V6T4LawtbcdffXnBjq40YnJJZVLMNeFSF80MfNoD9bhb17Rv9sOJcRQwpIssC6qpBKqCe2Tj+l3IwwKA1+gFAKAUB1XdysaPJIwVEUuzHkFUZYnwABoDPuiPeG6v3vbiYn5O0oECtzTQ5UeAQx5/eJPfQGjUAoBQGd9OG8Xyaw6lGxJdExeIiAzKfeCE/noCZ6KrR4tk2ayekY+P2K7M6D3Kyj3UBa6A6zMvFwcQ4iM8ORnHfjnigOygKXvf0m2VhIYpC8soxxJEASudRxsxCj2ZzqNNaAlNzd8LbaURktS3mkK6OMMhPLOCQQcHBBI0PcaAsFAKAUBj2+c42rteOyLAWdlmW6cnC8Q9IE5wOYj8Myd1ATe8PS/YW3zdrm6kHmqsWkeewcZGCPsBqAr72+3dsArLjZ9o2hBBVmXuK56xvYeBTntoDVN3NkC0tobZXd1iQIGc5JA/IdgHYMDsoCm9Fe8txez7RMj8cCT4g0HmqWk0BHMcCxn2mgPdv50hxWDpBHGbi6criFDqATgZwD5x5KuMn2UB4ukrf2W0aG1sUD3cwDcLDIROzIBAycHtwArE6YoCa6Nd6G2jYpPIqrIGaNwueEsuNRnUAgg47KAl9s7dt7XqvlMixiWQRITnBcgkZxyGnpHQaZOtAe65uFjRnkYIigszMcAKBkkk8gBQENulvXb7RjeS1LFUcxkMvCcjUHHcwII7e8AgigJt3A5kDJxr3nlQH6oBQHDHGp0FAZJ0XD5ftW/2o2qA9RBnuOMY7iI0T700BpG823YrK2kuJz5qDQdrN9FV8ScCgIpNsy7Q2Z8o2UwjmcZj60A4ZXw6sNRrwsufEGgMl323o21ZssV1ewh3UkxwBOJV7Cx6oFc64w2dDQHRuJuDJLZNevftZ254+Lg4sskZIJYhwNGDYBDfjQFMsNmC4vI4oes4J5hGjP6ZQvwliQMEgZJxyII7KyD6U2rDa7Jsbie1gih6uMkcKgcT8owzczlyo1zzrAIDoJ2L1Vgbh9ZLpzIWPMopKpn2njf+egJfpQ3vOzrTiiwbiU9XCMZ1+k2O3hGNO0lR20Bn77uXVgtpf3V5Ob6a5gjMXHlSrt58bc+I8Oc4woOgHI0BuNAKAzHpz28yW0dlBkzXbBeEc+rDDT+dyq+I4qAk9ydrWdpJFsaNi08UXE7gDgaX05VznPFqWxjAGmcjFAWfebb0VjbvcXBPAnYPSZjoqqO0k/8AqcAGgKpuD0mJtCXqZYGt5GBeHLcSyovpcLFVyw7QM8jroaAv9AYRvvA219vpZpkxQARuRyCDDznwJ4lj9oFAbqiAAADAAwAOwdlAUbpb3xFhaFIm/tM4KRgc1X6bn2DQfvEdxoDHot35bPZ8O15ZXWYSwi0TPOMZPnE68JRThRgcI7eLAA+jdr3DrbSyQDMgid4x3uEJUfHFAZn0O7l20lsm0LoC5nmZ3y/nKh42BODoXJBJY6jOneQNPstlwxPI8MSI0pUyFVA4iowucdwoD2UAoCo9KdxNFs6Wa3uDbvEVkDAA8WvDwag+kWGPHFAZnuN0Tm+hS8vp3CzEy9WoHG2WOGZ2z6WrejnDc6A13d3c+ysh/ZbdEbkXPnSH2u2W92cUBNTSBVLNyUEn2AZNARsu2Y3smuoGDRmFpkYaaBCw56g6cjqKAxfcPelNlbDkm0NxcTyCFD+6kalm/dUgk9+QO2gLb0U7mNHnaW0ctdS5kXj5xqw1Y9zsP6V001FAZNebelvLu6eBGkuL1+pi71gOQVXuZkEaE8gvWfW0A3jYVvb7E2Yi3MiqEBaRvrytqQg5sc6Ac8KPGgMt2btJtvbahM6gW0IaUREghYkwfO7CXfq+LsxpyFATG9u3ptuXY2ds1sWqkNNN9FgDqxxzQH0R9NsHkM0BI9AUkcWzrqaVgii4bjZtAqrDEdSeWOI0BQek/fd9pzKtuHFtG3DFzBeU6Bz3HHojmASe0gAfSsKkKATkgAE95xQH7oCkdMW3/kmzJeE4km+YTHPzgeM+5A2vfigOzcWzi2XsiI3LCIBOvmZtMO+pBxzIyqADU8IAzQGKdIm9k+0ybjhZLKKQRRKfrlWbLfWcqpJx6AKj6WWyDRrvepNibJtbdAGvGhDiPnws+Wd3x2B2YAc2IwORIwDMd5N350EBuuN9oX0nGEY+cqEhU4x9d3YaclCY01AAtu1pX2g9vsPZjf2a3VFnmHosY8B205qGzgfScjsANASGx9kxjeaO3hXEVhbhUHsizk95L3JYntOtATn/AMQF0y7OjiTnNcIh8QFdwP61SgNB2NYLbwQwJ6MUaRj2KoH+1AZTvrtCA7wwG9kVLeyg6/zjzkyWUKObMWMRCjJPBQHfusZttbRXaEyNHZWpItUb6Un1j3kEBiRoCqKM4Y0BrdAcM2Bk6AUB8z7Z3yEu0ri/HnNGOrskIyM6rG5GOSgvLg6l3Ud+AJzdzdWXZ20Nkz3bMZLl5usDHPBIyMEVmOpdusyc/SyOzJAsHSopvtq7P2Zk9X+3lx2g8WfYRHHIAf8A7lAfvea5Wfb+zLWzA/sfE0nB6KKQMrpywiAY5fOKOdASPSL0kCAmz2b89eueDKDjER7dB6UncvIc25YIHj6ANlAWs145LSzyMvETk8Cc8k65LlyT26UBYt++kW22epQHrrk+jCpzgnkZCPQHhzPYKAx7d/Y9ztXbPBtENxL87cKdOGNQCsYH0QSyLw8wC2dc0BbekW7G09p2my7XDRQvxTlfRGPTGmg4I+Je7ifh5igNWG2oflXyMN8/1Rn4cHSMMFyTy1J5eBoCl7gf2PaN9sw/s8/LbfuEbkB1HcFYgAeDUBotAKAUBlnTTM9xJYbMjJHymUM5H1FIH4cTP/IKA0+2gWNFRAFVFCqByCgYAHuFAQ28291pYLm6mVWxkRjzpG+yg19/LxoDMbvaO094D1dqhtNnk4aRvpjtyR6f2E83sZjpQGj2+66W+zHsbcsR1MsYLHUs6tknsGWYnHIUBjvQxuYbuYXF0rGC2OERs4abPEVweSqTxEdrEc/OoDZN/La9ktHTZrRrM3mnj7YyCGCk6K2o1IPI+FAY1u9Dd7Id0j2XLNfElFnKvJEqdnVCNdc8ySynsONQALVsLo7u76ZbveCQtjVLYEYHg3B5qLpqq5J0yeYIEHvtuftFtq3CWMbLDdpGnGoCxiFUjVldgPMAMY80asMDBBxQGr7j7pQ7NtxDF5znzpZCMF37/BRyC9g7ySSBnG2eiy/aWW2trhE2fNO1yQTqrHGQyAZfGAFHFw+aDoaA8+2tgwx7W2Vsu1HzcB+USk6s7k9Y5c9rFYF9gYAYGBQG40AoDHunQhLnZs1yrtaI7dYFAOW4kYrqQMsqkDJ5BqAjYLa93lnEkvFbbOjbzQPpEaHhyMPJ2cZHCmoGucgTvS1uc/yG0j2bb8SW0uTCi8RKlT5xU6v53pcyeMk9tAcdHXR7KZztHbGXuWbjSN8Hhbsd8acQAHCg0QAduAoEP0v7sX021IpbSKRw8Sxo6ZwjAuGDMP2Yw+eI45ntFAaP0f7mxbNt+rXDSvgzSY9JhyA7kXJAHtPMmgIDYOzHTeS/lZGCyW8bI2Dgg9Sra9/FGfhQE70k7sNf2ZjiIWaN1nhJ5dYucA+0Fhrpkg9lAU6Tf7bRxAuyGFx6JkIkMee0jQKB/wDkI8TQFR3g2BNbXUd7vEr3EUoYv1BHmyKPm45CAoCkaeaR7Tg5A3bdm4ElpbusPUK0UbCEDAjBUHhAAGg5ch7BQEnQFZ6SUnbZl0toC0pThAUEsULAScIGpbq+PGNc0BnnRJ0ZOki3m0I+Dgw0MLDXi7HcfRx9FTrnU4wKA0nffdlb+2MXGY5FZZYZRzSVfROmveD7e/FAYxvXsvbyT/LJoz1kUYg6+24G4k84FuFTxAnjOWCLjTQYoDx7l7v7VmV47OJrcTH566kDozLnPCGbzuHOpEYyx9JsYAA2PcTo9ttmrlB1s5GGmYa47Qi8kXwGp7ScCgKlc7gbXgMltsy9jisXdnVSeF0DHLLxLGX07MOM+FASGyNxLTY0E19cE3NxEjS8bjADAZHApJwxOBxEk68xmgKruHuxe3ez7m6tbjqbq5uCTIWZQ8Y4usHEqkrmSRzkDOUFAaL0c7gxbMjY8XWXEgHWSYwMDUKg7Fzr3sdTyAAHTv8Abky3Usd3YXBtryJerDZIV0yTwsRnGpPYQcnIOmAPD0f7j3kF5JfbTuFmnaMxKFLN5pKnJJVcY4cBQMak0Bo1AKAUBUt/9zTfiGSCUwXVuxeGUagZxkMB2ZUa9ncQSCBUX3Q3hnPDc7TjjTtMRIb3COKM/wCIUBMbt9EVlbt1lzxXk3MtN6HF39Xrn+ctQGhIoAAAAA0AHICgOaA4VQOQA7dO/toDmgFAVXened7W92dBwr1V08scjEHIYKvVBTkAEu3bnIGlAWqgFAddxOqIzuQqqCzE8goGST7AKAyHoiVr7aV9tRweEnqos/vcOB7ViSIfzn3AbFQCgOq5tkkUrKiup5qwDD4HSgP2iAAAAADQAaACgP1QCgFAKAUAoBQHDLnnrQHNAKAUAoBQCgFAKAUBn/TpKy7Il4eRkhDfZ6wH8wtAWPcbZXyXZ9rARhkiXjA+uw4pP8bNQE7QCgFAKAUAoBQCgFAKAUAoBQCgIPfDdmPaFuYZSUIIeORfSjkHosv5Y7QTy50BToN+LvZuIduQOyDCpewjiRx2GQD0W/E/V7SBZrXpC2ZIvEt7AB3O/Af6XwfwoDOukff7/wCYFdm7J4peuYK7gEceueFc68GmWflwg8wSaA1Hczd1bCzitkIJUZdvrSHV2+PLuAAoCboBQCgFAKAUAoBQCgFAKAUAoBQCgFAKAUAoBQCgOi9s45kaOZEkRvSR1DKdcjIOh1ANAd9AKAUAoBQCgFAKAUAoBQCgFAKAUAoD8ugIIYAg6EHUEeNAVPaXRpsuY8T2iKe+MvF+EbAfhQElu5ujZ2OfkkCxltC2WZyO4u5LY8M4oCcoBQCgFAKAUAoBQCgFAKAUAoBQCgFAKAUAoBQCgFAKAUAoBQCgFAKAUB//2Q==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149080"/>
            <a:ext cx="245874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78922"/>
            <a:ext cx="2915816" cy="19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5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</TotalTime>
  <Words>150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NewsPrint</vt:lpstr>
      <vt:lpstr>Question 4: Who would be the audience for your media?</vt:lpstr>
      <vt:lpstr>PowerPoint Presentation</vt:lpstr>
      <vt:lpstr>PowerPoint Presentation</vt:lpstr>
      <vt:lpstr>PowerPoint Presentation</vt:lpstr>
    </vt:vector>
  </TitlesOfParts>
  <Company>Lodge Park Technology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4: Who would be the audience for your media?</dc:title>
  <dc:creator>Lodge Park Technology College</dc:creator>
  <cp:lastModifiedBy>Lodge Park Technology College</cp:lastModifiedBy>
  <cp:revision>5</cp:revision>
  <dcterms:created xsi:type="dcterms:W3CDTF">2014-02-28T09:12:12Z</dcterms:created>
  <dcterms:modified xsi:type="dcterms:W3CDTF">2014-02-28T10:10:15Z</dcterms:modified>
</cp:coreProperties>
</file>